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3D3C6-B818-421C-A174-064226BB4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AC86F1-E8B4-414B-8E69-5E9FFE2A2F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4D7AA-BFA4-4E3B-B34E-4A78B836B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6EE3B-60DE-4879-A922-CD09147E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3383D-35B2-4121-9FD1-A35908111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07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2361-9605-4C7A-9DEA-95CA229B3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948145-69EB-4D32-AB9B-BB50CDA42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51373-7108-4405-9E0B-3E6762968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2F75C-D317-400A-BEE9-19920BE9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5151E-7047-4059-A103-42B97D40C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6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CEEBE5-5839-474E-A1FD-16D1F8E03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A4BBEA-E977-475D-B970-C4C256CCFF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C72D2-BD00-4538-94E0-8532C12B4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80251-9673-477B-ABDF-1F7700A5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13452-4897-4B0D-842D-C0F6DFA8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11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BDD2B-AE87-4127-9FE4-84D53D17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DF9C-46CF-4759-9140-FC55B6CBC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37CF55-E334-469A-A715-26A50DED3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EC3BA-B7F8-428F-862F-112C87842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CF452-4A8B-4ABC-B0D8-93CAF945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78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E98C3-A45F-4488-AC43-1B644F799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C313D8-80A4-439A-A7F3-05D28813D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A99E6-F342-4415-84B5-31A22FC89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515A4-ADE3-4452-BA80-9974D64E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C8FB0-8830-49A8-B95A-E45D8A263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80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0ADD7-0C2D-4EEA-91C3-2F55EC3D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8D1D1-7560-4B23-88D5-CF26652621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0C32EC-C2CA-4445-B8AA-5BA1EFE5F0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586E8-F8C1-4820-A582-8217DDC0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63F2C2-9E5D-4C6B-A027-30A70723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A8C52-E6B5-4149-8D79-3531448D1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97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8441-375B-44AF-AB33-C46ACD25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88E001-679E-4C06-809D-0A84CB06D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B850F-29F1-4BED-B44F-5D90848917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9B8D9-99D4-44C9-ADAD-C2A79DC9D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BC78A-62E8-481D-BCEC-CB60C1556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BD2FC2-D76D-4684-9F19-5E9C0C0B0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C0BC8B-D3BE-433D-80DD-8FAD6FCC0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C7F7C-C7DD-431B-B8E5-A7BAA3E25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E5860-BADB-4700-A176-47C40FBB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AD780-EC31-44DE-8138-3EEE4B3C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B9A1F9-3C31-43A7-AE76-E73D680D3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9F7223-1312-4900-B73E-E68DE1D99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72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25C1D-5FAE-4072-885D-E0D5A3B16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EBBCCC-AF10-44FF-8723-51BF74416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A16AF-1D35-4162-8288-09E3358A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07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B3EEC-325D-40C0-8DD2-DA1950F11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81558-87A7-4C5E-A05C-D676E3428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64891-8B96-439B-9CD4-8F4DCF3D6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9F1DDE-0C17-4BF6-A8A2-B619B9169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857DB2-E3AE-435D-9F09-09B17F57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77A7C-79D4-4B61-A856-FD00DCC8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06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2E86-5B54-42A8-BA1C-9DF1ABFE3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78FA8-F3AE-4054-A740-34ECFFFD1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CC7C5-7BFF-429F-B77E-83C44419C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F8DBA-D94A-4693-892F-019996658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F10A6-230E-4E42-AF71-3C3B0F952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A556D-0145-4A0F-B90F-7238E5498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78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F1A5FB-70AC-47CA-9692-B39873949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38F515-A36D-474C-B228-13F133ADD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C3CAD-9C5C-4372-BD1F-4865CF2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7FCA5-1AB1-4F5B-AE52-495D2ED3B4CB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A1C02-FD5B-4FA0-8E7A-5FF0EF21FA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59DD7-174A-46F9-B83B-0805ECA24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178C5-4C37-4C98-AA2A-57640A310C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99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hyperlink" Target="https://immigrationhistory.org/item/immigration-act-of-1990/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png"/><Relationship Id="rId5" Type="http://schemas.openxmlformats.org/officeDocument/2006/relationships/image" Target="../media/image20.wmf"/><Relationship Id="rId10" Type="http://schemas.openxmlformats.org/officeDocument/2006/relationships/hyperlink" Target="https://immigrationhistory.org/item/immigration-act-of-1990/" TargetMode="External"/><Relationship Id="rId4" Type="http://schemas.openxmlformats.org/officeDocument/2006/relationships/oleObject" Target="../embeddings/oleObject1.bin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pn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6.jpg"/><Relationship Id="rId7" Type="http://schemas.openxmlformats.org/officeDocument/2006/relationships/image" Target="../media/image39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g"/><Relationship Id="rId5" Type="http://schemas.openxmlformats.org/officeDocument/2006/relationships/image" Target="../media/image33.jpg"/><Relationship Id="rId10" Type="http://schemas.openxmlformats.org/officeDocument/2006/relationships/image" Target="../media/image42.jpg"/><Relationship Id="rId4" Type="http://schemas.openxmlformats.org/officeDocument/2006/relationships/image" Target="../media/image37.png"/><Relationship Id="rId9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jpg"/><Relationship Id="rId7" Type="http://schemas.openxmlformats.org/officeDocument/2006/relationships/image" Target="../media/image48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21.png"/><Relationship Id="rId10" Type="http://schemas.openxmlformats.org/officeDocument/2006/relationships/image" Target="../media/image51.png"/><Relationship Id="rId4" Type="http://schemas.openxmlformats.org/officeDocument/2006/relationships/image" Target="../media/image46.jp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4133E7C1-B245-4BE2-B5DB-AA8DCB51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310" y="2201162"/>
            <a:ext cx="670561" cy="11917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11AA64-A2A9-45A6-8800-34F6A3B2D2A4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0E10FA-CD6A-4C6E-920B-95618AC309CD}"/>
              </a:ext>
            </a:extLst>
          </p:cNvPr>
          <p:cNvSpPr/>
          <p:nvPr/>
        </p:nvSpPr>
        <p:spPr>
          <a:xfrm>
            <a:off x="0" y="977900"/>
            <a:ext cx="12192000" cy="393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0F2C5A-F3E6-408A-BE71-02AC46A51D97}"/>
              </a:ext>
            </a:extLst>
          </p:cNvPr>
          <p:cNvSpPr txBox="1"/>
          <p:nvPr/>
        </p:nvSpPr>
        <p:spPr>
          <a:xfrm>
            <a:off x="5719200" y="630079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C050D0-165B-4B33-AD47-AE2555504625}"/>
              </a:ext>
            </a:extLst>
          </p:cNvPr>
          <p:cNvSpPr txBox="1"/>
          <p:nvPr/>
        </p:nvSpPr>
        <p:spPr>
          <a:xfrm>
            <a:off x="4140200" y="1586468"/>
            <a:ext cx="270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nonPoliceLanague.l</a:t>
            </a:r>
            <a:r>
              <a:rPr lang="en-US" sz="800" strike="sngStrike" dirty="0" err="1"/>
              <a:t>inguist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nigerball</a:t>
            </a:r>
            <a:r>
              <a:rPr lang="en-US" sz="800" strike="sngStrike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6F63A8-68CE-4891-9BF5-AA17C0999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8" y="2165170"/>
            <a:ext cx="876300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EC19A8-3210-40C1-8C92-C27451000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99" y="2178902"/>
            <a:ext cx="895350" cy="1238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8A8DB4-577D-4104-9482-02B11EAF8AA2}"/>
              </a:ext>
            </a:extLst>
          </p:cNvPr>
          <p:cNvSpPr txBox="1"/>
          <p:nvPr/>
        </p:nvSpPr>
        <p:spPr>
          <a:xfrm>
            <a:off x="4260060" y="1763494"/>
            <a:ext cx="5848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Self defined CIVIEL CODE </a:t>
            </a:r>
            <a:r>
              <a:rPr lang="en-US" dirty="0" err="1"/>
              <a:t>nonPoclieLaugnet.violations</a:t>
            </a:r>
            <a:r>
              <a:rPr lang="en-US" dirty="0"/>
              <a:t>  </a:t>
            </a:r>
            <a:r>
              <a:rPr lang="en-US" strike="sngStrike" dirty="0"/>
              <a:t>drunk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B87087-38FE-4B58-9824-F908DC0690BE}"/>
              </a:ext>
            </a:extLst>
          </p:cNvPr>
          <p:cNvSpPr txBox="1"/>
          <p:nvPr/>
        </p:nvSpPr>
        <p:spPr>
          <a:xfrm>
            <a:off x="274528" y="3270586"/>
            <a:ext cx="332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COURNT.nonPolciLangue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8B51FD-5569-44F7-8FC9-DAAEE5E69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99" y="5432087"/>
            <a:ext cx="1688430" cy="135074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E2682A-F7AC-471A-97B0-FC1A875F8DEA}"/>
              </a:ext>
            </a:extLst>
          </p:cNvPr>
          <p:cNvSpPr txBox="1"/>
          <p:nvPr/>
        </p:nvSpPr>
        <p:spPr>
          <a:xfrm>
            <a:off x="520699" y="50383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18A8E3-209E-46AD-84A5-CCF5660D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61" y="5469929"/>
            <a:ext cx="1689449" cy="12654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69C180B-1501-4620-B008-80D7AEB03C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642" y="5481856"/>
            <a:ext cx="2037188" cy="13507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408C6F7-AC46-42D1-BE03-322A52FD141A}"/>
              </a:ext>
            </a:extLst>
          </p:cNvPr>
          <p:cNvSpPr txBox="1"/>
          <p:nvPr/>
        </p:nvSpPr>
        <p:spPr>
          <a:xfrm>
            <a:off x="2540000" y="50383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3E9DF3F-313E-498A-8260-0340C85193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775" y="2240517"/>
            <a:ext cx="2400003" cy="126545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04EE826-D033-443E-9B94-0C1300080605}"/>
              </a:ext>
            </a:extLst>
          </p:cNvPr>
          <p:cNvCxnSpPr/>
          <p:nvPr/>
        </p:nvCxnSpPr>
        <p:spPr>
          <a:xfrm flipV="1">
            <a:off x="3462228" y="2946220"/>
            <a:ext cx="3213100" cy="901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060C045-DB91-46A8-A023-7BC810707897}"/>
              </a:ext>
            </a:extLst>
          </p:cNvPr>
          <p:cNvSpPr/>
          <p:nvPr/>
        </p:nvSpPr>
        <p:spPr>
          <a:xfrm>
            <a:off x="4477129" y="2171441"/>
            <a:ext cx="2627190" cy="1350744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BE6A67-9DEE-4E2C-85F7-BD2BDE46DD42}"/>
              </a:ext>
            </a:extLst>
          </p:cNvPr>
          <p:cNvSpPr/>
          <p:nvPr/>
        </p:nvSpPr>
        <p:spPr>
          <a:xfrm>
            <a:off x="10248900" y="2952750"/>
            <a:ext cx="1943100" cy="108104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MICHA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F2378F-EC0C-4C61-AB34-42A5DFA634D6}"/>
              </a:ext>
            </a:extLst>
          </p:cNvPr>
          <p:cNvSpPr txBox="1"/>
          <p:nvPr/>
        </p:nvSpPr>
        <p:spPr>
          <a:xfrm>
            <a:off x="10246200" y="3105150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777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5F786E-75B2-4A66-91E9-CBEE1FAD697A}"/>
              </a:ext>
            </a:extLst>
          </p:cNvPr>
          <p:cNvSpPr txBox="1"/>
          <p:nvPr/>
        </p:nvSpPr>
        <p:spPr>
          <a:xfrm>
            <a:off x="9232900" y="4107935"/>
            <a:ext cx="3135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IMPROI </a:t>
            </a:r>
            <a:r>
              <a:rPr lang="en-US" dirty="0"/>
              <a:t>VIRING.COLSEUM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mgm</a:t>
            </a:r>
            <a:r>
              <a:rPr lang="en-US" sz="800" strike="sngStrike" dirty="0"/>
              <a:t> grand)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6EE4A9E-106A-4225-8F25-0DF2C04A6FD9}"/>
              </a:ext>
            </a:extLst>
          </p:cNvPr>
          <p:cNvSpPr txBox="1"/>
          <p:nvPr/>
        </p:nvSpPr>
        <p:spPr>
          <a:xfrm>
            <a:off x="9042184" y="4413975"/>
            <a:ext cx="299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</a:t>
            </a:r>
            <a:r>
              <a:rPr lang="en-US" dirty="0"/>
              <a:t> KOCHEMAN.COLSUEM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1D6EBC-A311-4E2D-B033-D795999AE51D}"/>
              </a:ext>
            </a:extLst>
          </p:cNvPr>
          <p:cNvSpPr/>
          <p:nvPr/>
        </p:nvSpPr>
        <p:spPr>
          <a:xfrm>
            <a:off x="3055564" y="2149215"/>
            <a:ext cx="908185" cy="1135103"/>
          </a:xfrm>
          <a:prstGeom prst="rect">
            <a:avLst/>
          </a:prstGeom>
          <a:solidFill>
            <a:srgbClr val="FFFFFF">
              <a:alpha val="40000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531319-ED60-40C4-A824-6EE7778DE453}"/>
              </a:ext>
            </a:extLst>
          </p:cNvPr>
          <p:cNvSpPr txBox="1"/>
          <p:nvPr/>
        </p:nvSpPr>
        <p:spPr>
          <a:xfrm>
            <a:off x="9939375" y="394412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737FFBA-1CD8-42A9-9F2F-0BDFA42FDDFC}"/>
              </a:ext>
            </a:extLst>
          </p:cNvPr>
          <p:cNvCxnSpPr/>
          <p:nvPr/>
        </p:nvCxnSpPr>
        <p:spPr>
          <a:xfrm flipV="1">
            <a:off x="9939375" y="3105150"/>
            <a:ext cx="861133" cy="32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719F476-1016-4293-9754-82CBA2F3A7E7}"/>
              </a:ext>
            </a:extLst>
          </p:cNvPr>
          <p:cNvSpPr txBox="1"/>
          <p:nvPr/>
        </p:nvSpPr>
        <p:spPr>
          <a:xfrm>
            <a:off x="7581900" y="1558667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VIRING.MARY(</a:t>
            </a:r>
            <a:r>
              <a:rPr lang="en-US" strike="sngStrike" dirty="0"/>
              <a:t>teacher: </a:t>
            </a:r>
            <a:r>
              <a:rPr lang="en-US" strike="sngStrike" dirty="0" err="1"/>
              <a:t>roemle</a:t>
            </a:r>
            <a:r>
              <a:rPr lang="en-US" strike="sngStrike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1DDAF4-28E4-49D8-9C4F-6EFA580527AA}"/>
              </a:ext>
            </a:extLst>
          </p:cNvPr>
          <p:cNvSpPr/>
          <p:nvPr/>
        </p:nvSpPr>
        <p:spPr>
          <a:xfrm>
            <a:off x="8509000" y="4953000"/>
            <a:ext cx="3416300" cy="13507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rgbClr val="00B050"/>
                </a:solidFill>
              </a:rPr>
              <a:t>1:51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E536CEC-6067-4C42-B35A-559B4446B8E4}"/>
              </a:ext>
            </a:extLst>
          </p:cNvPr>
          <p:cNvSpPr/>
          <p:nvPr/>
        </p:nvSpPr>
        <p:spPr>
          <a:xfrm>
            <a:off x="10217150" y="1544936"/>
            <a:ext cx="1943100" cy="10810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0FCE945-AEC9-4C6B-9681-3ADD88F35A84}"/>
              </a:ext>
            </a:extLst>
          </p:cNvPr>
          <p:cNvCxnSpPr/>
          <p:nvPr/>
        </p:nvCxnSpPr>
        <p:spPr>
          <a:xfrm>
            <a:off x="241300" y="4953000"/>
            <a:ext cx="70358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0396346-B63B-4D52-8258-AA847346A1BF}"/>
              </a:ext>
            </a:extLst>
          </p:cNvPr>
          <p:cNvSpPr txBox="1"/>
          <p:nvPr/>
        </p:nvSpPr>
        <p:spPr>
          <a:xfrm>
            <a:off x="647700" y="459740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92F9AC-11F8-4FBD-9AD0-5227B7FEAA26}"/>
              </a:ext>
            </a:extLst>
          </p:cNvPr>
          <p:cNvSpPr/>
          <p:nvPr/>
        </p:nvSpPr>
        <p:spPr>
          <a:xfrm>
            <a:off x="477104" y="5002510"/>
            <a:ext cx="6901595" cy="1830087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DD4278B-4AB5-45A7-8C08-E5BDC5067E83}"/>
              </a:ext>
            </a:extLst>
          </p:cNvPr>
          <p:cNvCxnSpPr>
            <a:cxnSpLocks/>
          </p:cNvCxnSpPr>
          <p:nvPr/>
        </p:nvCxnSpPr>
        <p:spPr>
          <a:xfrm flipH="1">
            <a:off x="4147911" y="2050612"/>
            <a:ext cx="21898" cy="1366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0905392-611F-470D-9595-2EC1EA3430F2}"/>
              </a:ext>
            </a:extLst>
          </p:cNvPr>
          <p:cNvCxnSpPr/>
          <p:nvPr/>
        </p:nvCxnSpPr>
        <p:spPr>
          <a:xfrm flipH="1">
            <a:off x="7461795" y="2139433"/>
            <a:ext cx="21898" cy="1366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A749CE-F262-4649-842D-4D1991FF35FB}"/>
              </a:ext>
            </a:extLst>
          </p:cNvPr>
          <p:cNvCxnSpPr/>
          <p:nvPr/>
        </p:nvCxnSpPr>
        <p:spPr>
          <a:xfrm flipH="1">
            <a:off x="8912838" y="2217518"/>
            <a:ext cx="21898" cy="1366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A64243D-E134-47D9-AEC9-A258CC890ECC}"/>
              </a:ext>
            </a:extLst>
          </p:cNvPr>
          <p:cNvCxnSpPr>
            <a:cxnSpLocks/>
          </p:cNvCxnSpPr>
          <p:nvPr/>
        </p:nvCxnSpPr>
        <p:spPr>
          <a:xfrm flipV="1">
            <a:off x="3167501" y="1836699"/>
            <a:ext cx="981550" cy="16959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4CCECE-76C1-42DD-A969-C6BD80FEC1D8}"/>
              </a:ext>
            </a:extLst>
          </p:cNvPr>
          <p:cNvSpPr txBox="1"/>
          <p:nvPr/>
        </p:nvSpPr>
        <p:spPr>
          <a:xfrm>
            <a:off x="7521921" y="2146558"/>
            <a:ext cx="132581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WWI.WHITE</a:t>
            </a:r>
          </a:p>
          <a:p>
            <a:r>
              <a:rPr lang="en-US" dirty="0"/>
              <a:t>HOUSE</a:t>
            </a:r>
          </a:p>
          <a:p>
            <a:r>
              <a:rPr lang="en-US" sz="800" strike="sngStrike" dirty="0"/>
              <a:t>Take </a:t>
            </a:r>
            <a:r>
              <a:rPr lang="en-US" sz="800" strike="sngStrike" dirty="0" err="1"/>
              <a:t>hous</a:t>
            </a:r>
            <a:r>
              <a:rPr lang="en-US" sz="800" strike="sngStrike" dirty="0"/>
              <a:t> under</a:t>
            </a:r>
            <a:br>
              <a:rPr lang="en-US" sz="800" strike="sngStrike" dirty="0"/>
            </a:br>
            <a:r>
              <a:rPr lang="en-US" sz="800" strike="sngStrike" dirty="0" err="1"/>
              <a:t>underhaus</a:t>
            </a:r>
            <a:endParaRPr lang="en-US" sz="800" strike="sngStrik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30F379-4AC9-4057-9F1C-77CCB7EBE341}"/>
              </a:ext>
            </a:extLst>
          </p:cNvPr>
          <p:cNvSpPr txBox="1"/>
          <p:nvPr/>
        </p:nvSpPr>
        <p:spPr>
          <a:xfrm>
            <a:off x="7627097" y="3069888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Kickboxing </a:t>
            </a:r>
            <a:r>
              <a:rPr lang="en-US" sz="800" dirty="0" err="1"/>
              <a:t>Cahmpgin</a:t>
            </a:r>
            <a:endParaRPr lang="en-US" sz="800" dirty="0"/>
          </a:p>
          <a:p>
            <a:r>
              <a:rPr lang="en-US" sz="800" dirty="0"/>
              <a:t>Germany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8BB5CA8-6072-45B8-A4AB-7081C49F0E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86" y="2182259"/>
            <a:ext cx="1537288" cy="863956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4BEDAB9-D925-471A-B1F9-5F30F7F135A3}"/>
              </a:ext>
            </a:extLst>
          </p:cNvPr>
          <p:cNvCxnSpPr>
            <a:cxnSpLocks/>
          </p:cNvCxnSpPr>
          <p:nvPr/>
        </p:nvCxnSpPr>
        <p:spPr>
          <a:xfrm flipV="1">
            <a:off x="1648657" y="1927999"/>
            <a:ext cx="722626" cy="12928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4C96CC7-BA84-40D9-B665-54F5BE03353D}"/>
              </a:ext>
            </a:extLst>
          </p:cNvPr>
          <p:cNvSpPr/>
          <p:nvPr/>
        </p:nvSpPr>
        <p:spPr>
          <a:xfrm>
            <a:off x="1402738" y="2069584"/>
            <a:ext cx="1543940" cy="1200745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A238D4CE-54C0-4CEE-A8CD-EAA6A9CB5E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16" y="2557411"/>
            <a:ext cx="593472" cy="74184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8D74273-D041-46FD-A87D-1F7534C34609}"/>
              </a:ext>
            </a:extLst>
          </p:cNvPr>
          <p:cNvSpPr/>
          <p:nvPr/>
        </p:nvSpPr>
        <p:spPr>
          <a:xfrm>
            <a:off x="3026576" y="2121675"/>
            <a:ext cx="7035812" cy="1350744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347A55-9F38-4E75-B85B-F655D9301576}"/>
              </a:ext>
            </a:extLst>
          </p:cNvPr>
          <p:cNvCxnSpPr/>
          <p:nvPr/>
        </p:nvCxnSpPr>
        <p:spPr>
          <a:xfrm flipH="1" flipV="1">
            <a:off x="3352800" y="2451100"/>
            <a:ext cx="1257300" cy="84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9EEA306-3603-4193-8B3A-DF0138822CE1}"/>
              </a:ext>
            </a:extLst>
          </p:cNvPr>
          <p:cNvSpPr txBox="1"/>
          <p:nvPr/>
        </p:nvSpPr>
        <p:spPr>
          <a:xfrm>
            <a:off x="10834823" y="523303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MIN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3B57273-344E-4EC9-8DB9-DCABFAFF5031}"/>
              </a:ext>
            </a:extLst>
          </p:cNvPr>
          <p:cNvSpPr/>
          <p:nvPr/>
        </p:nvSpPr>
        <p:spPr>
          <a:xfrm>
            <a:off x="92456" y="1407378"/>
            <a:ext cx="12007088" cy="5384929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8E9815F-633B-43E8-ACFD-58D28767534A}"/>
              </a:ext>
            </a:extLst>
          </p:cNvPr>
          <p:cNvCxnSpPr/>
          <p:nvPr/>
        </p:nvCxnSpPr>
        <p:spPr>
          <a:xfrm flipV="1">
            <a:off x="9217310" y="2195035"/>
            <a:ext cx="670561" cy="864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C927F60-DCB3-4141-AFE8-1FF1C4F7E881}"/>
              </a:ext>
            </a:extLst>
          </p:cNvPr>
          <p:cNvSpPr txBox="1"/>
          <p:nvPr/>
        </p:nvSpPr>
        <p:spPr>
          <a:xfrm>
            <a:off x="5377047" y="3282346"/>
            <a:ext cx="2154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LARRY</a:t>
            </a:r>
          </a:p>
        </p:txBody>
      </p:sp>
    </p:spTree>
    <p:extLst>
      <p:ext uri="{BB962C8B-B14F-4D97-AF65-F5344CB8AC3E}">
        <p14:creationId xmlns:p14="http://schemas.microsoft.com/office/powerpoint/2010/main" val="671012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1081359B-9632-4571-88A7-060CBE455908}"/>
              </a:ext>
            </a:extLst>
          </p:cNvPr>
          <p:cNvSpPr txBox="1"/>
          <p:nvPr/>
        </p:nvSpPr>
        <p:spPr>
          <a:xfrm>
            <a:off x="7728453" y="5001924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FBI:WMD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C527E8-9654-4E49-BB6E-58890A2E3041}"/>
              </a:ext>
            </a:extLst>
          </p:cNvPr>
          <p:cNvSpPr txBox="1"/>
          <p:nvPr/>
        </p:nvSpPr>
        <p:spPr>
          <a:xfrm>
            <a:off x="4488211" y="5032285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FBI:WMD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91E57E-0CE9-49C8-9B39-6AA79203B611}"/>
              </a:ext>
            </a:extLst>
          </p:cNvPr>
          <p:cNvCxnSpPr/>
          <p:nvPr/>
        </p:nvCxnSpPr>
        <p:spPr>
          <a:xfrm flipV="1">
            <a:off x="4442123" y="5182825"/>
            <a:ext cx="4235667" cy="99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5E25BA5-625D-4168-8BF9-B1D280276844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D0D4E-6C46-4BCF-BFC5-A3BCF19DF261}"/>
              </a:ext>
            </a:extLst>
          </p:cNvPr>
          <p:cNvSpPr/>
          <p:nvPr/>
        </p:nvSpPr>
        <p:spPr>
          <a:xfrm>
            <a:off x="0" y="977900"/>
            <a:ext cx="12192000" cy="393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C0F3-485B-498B-8D86-1F9BB050C6ED}"/>
              </a:ext>
            </a:extLst>
          </p:cNvPr>
          <p:cNvSpPr txBox="1"/>
          <p:nvPr/>
        </p:nvSpPr>
        <p:spPr>
          <a:xfrm>
            <a:off x="5719200" y="630079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096AE0-8FE4-4C1A-A505-356E207D3221}"/>
              </a:ext>
            </a:extLst>
          </p:cNvPr>
          <p:cNvSpPr/>
          <p:nvPr/>
        </p:nvSpPr>
        <p:spPr>
          <a:xfrm>
            <a:off x="5465329" y="1854200"/>
            <a:ext cx="3416300" cy="13507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rgbClr val="00B050"/>
                </a:solidFill>
              </a:rPr>
              <a:t>1:51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D8291-5F47-43A5-827A-B3FA530CB597}"/>
              </a:ext>
            </a:extLst>
          </p:cNvPr>
          <p:cNvSpPr txBox="1"/>
          <p:nvPr/>
        </p:nvSpPr>
        <p:spPr>
          <a:xfrm>
            <a:off x="7791152" y="2134235"/>
            <a:ext cx="498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MIN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3F33ED-128C-4EAF-8C4E-1087B7BAF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2" y="1624012"/>
            <a:ext cx="1514475" cy="2238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B0A5C2-389B-40C9-BD19-537C2D3FE17C}"/>
              </a:ext>
            </a:extLst>
          </p:cNvPr>
          <p:cNvSpPr txBox="1"/>
          <p:nvPr/>
        </p:nvSpPr>
        <p:spPr>
          <a:xfrm>
            <a:off x="9575800" y="300990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Joti/</a:t>
            </a:r>
            <a:r>
              <a:rPr lang="en-US" strike="sngStrike" dirty="0" err="1"/>
              <a:t>joti</a:t>
            </a:r>
            <a:endParaRPr lang="en-US" strike="sngStrik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9AB36B-67B9-47F8-ABCD-23E8F867744D}"/>
              </a:ext>
            </a:extLst>
          </p:cNvPr>
          <p:cNvSpPr/>
          <p:nvPr/>
        </p:nvSpPr>
        <p:spPr>
          <a:xfrm>
            <a:off x="10617200" y="2882900"/>
            <a:ext cx="1574800" cy="9794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JOEB/JOEB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B641DD-96BE-446B-9349-47E9B49BA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476" y="1624012"/>
            <a:ext cx="2421114" cy="1804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A3AE2F-0DBE-4B53-BF5D-0900FA6D6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532" y="4359208"/>
            <a:ext cx="2289515" cy="16472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1B57C3-4052-4742-BB04-3BAB5A729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073" y="4346508"/>
            <a:ext cx="3067050" cy="2171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CF60DA-6E8F-4FCF-A6A0-6A57090FD2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7790" y="4240213"/>
            <a:ext cx="2695575" cy="2257425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F9756D4-B353-49DE-A20C-2CC1595B460B}"/>
              </a:ext>
            </a:extLst>
          </p:cNvPr>
          <p:cNvSpPr/>
          <p:nvPr/>
        </p:nvSpPr>
        <p:spPr>
          <a:xfrm>
            <a:off x="9296400" y="1624012"/>
            <a:ext cx="698500" cy="72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B4919B8-D528-4F8E-9265-C14FFF758BE4}"/>
              </a:ext>
            </a:extLst>
          </p:cNvPr>
          <p:cNvSpPr/>
          <p:nvPr/>
        </p:nvSpPr>
        <p:spPr>
          <a:xfrm>
            <a:off x="9327078" y="2309812"/>
            <a:ext cx="698500" cy="725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B63260-9A5E-4CBC-AEA9-0841BAFA9E9E}"/>
              </a:ext>
            </a:extLst>
          </p:cNvPr>
          <p:cNvSpPr/>
          <p:nvPr/>
        </p:nvSpPr>
        <p:spPr>
          <a:xfrm>
            <a:off x="9994900" y="1511300"/>
            <a:ext cx="2197100" cy="7737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82E8FEA-F589-4A34-8BF7-64B6D9B25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31" y="4153831"/>
            <a:ext cx="1568667" cy="8784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1F382C-EB6E-418A-9709-2D01514A7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565" y="4240213"/>
            <a:ext cx="753550" cy="120908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A2BB1BD-9B1C-4D2D-818E-47D4152625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179" y="3470418"/>
            <a:ext cx="753550" cy="42198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84B80F-FF3D-48F3-BEDD-36F7107D9990}"/>
              </a:ext>
            </a:extLst>
          </p:cNvPr>
          <p:cNvCxnSpPr/>
          <p:nvPr/>
        </p:nvCxnSpPr>
        <p:spPr>
          <a:xfrm flipV="1">
            <a:off x="4538179" y="3470418"/>
            <a:ext cx="1062521" cy="3919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2EAA8A4E-1A4D-4959-BE9B-E1AD95EE4DA4}"/>
              </a:ext>
            </a:extLst>
          </p:cNvPr>
          <p:cNvSpPr/>
          <p:nvPr/>
        </p:nvSpPr>
        <p:spPr>
          <a:xfrm>
            <a:off x="4436559" y="3480749"/>
            <a:ext cx="855170" cy="468020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B679AE-1AEF-4B2D-9B74-209CC36361B6}"/>
              </a:ext>
            </a:extLst>
          </p:cNvPr>
          <p:cNvSpPr txBox="1"/>
          <p:nvPr/>
        </p:nvSpPr>
        <p:spPr>
          <a:xfrm>
            <a:off x="6434593" y="3136278"/>
            <a:ext cx="1748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2014-2013 10Y</a:t>
            </a:r>
          </a:p>
          <a:p>
            <a:r>
              <a:rPr lang="en-US" dirty="0"/>
              <a:t>CPVA.§187.PREA</a:t>
            </a:r>
          </a:p>
          <a:p>
            <a:r>
              <a:rPr lang="en-US" dirty="0"/>
              <a:t>CIVIL CODE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A9D927-2597-40C8-9907-8F93DAE9672C}"/>
              </a:ext>
            </a:extLst>
          </p:cNvPr>
          <p:cNvSpPr txBox="1"/>
          <p:nvPr/>
        </p:nvSpPr>
        <p:spPr>
          <a:xfrm>
            <a:off x="6434593" y="151130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28BA01-544A-4E73-A7E7-73E3A7EDF202}"/>
              </a:ext>
            </a:extLst>
          </p:cNvPr>
          <p:cNvSpPr txBox="1"/>
          <p:nvPr/>
        </p:nvSpPr>
        <p:spPr>
          <a:xfrm>
            <a:off x="6003261" y="1292573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B24D39-CE01-4F99-AB46-62804F278F9A}"/>
              </a:ext>
            </a:extLst>
          </p:cNvPr>
          <p:cNvSpPr txBox="1"/>
          <p:nvPr/>
        </p:nvSpPr>
        <p:spPr>
          <a:xfrm>
            <a:off x="8338731" y="3314222"/>
            <a:ext cx="23294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PENTAGON.EMEA.</a:t>
            </a:r>
            <a:r>
              <a:rPr lang="en-US" sz="800" strike="sngStrike" dirty="0" err="1"/>
              <a:t>babysitter</a:t>
            </a:r>
            <a:endParaRPr lang="en-US" sz="800" strike="sngStrike" dirty="0"/>
          </a:p>
          <a:p>
            <a:r>
              <a:rPr lang="en-US" sz="800" strike="sngStrike" dirty="0" err="1"/>
              <a:t>Gorhcoe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mika,joti</a:t>
            </a:r>
            <a:r>
              <a:rPr lang="en-US" sz="800" strike="sngStrike" dirty="0"/>
              <a:t>).babysitter</a:t>
            </a:r>
          </a:p>
          <a:p>
            <a:r>
              <a:rPr lang="en-US" sz="800" strike="sngStrike" dirty="0"/>
              <a:t>J5/C5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884AAF-46DB-401A-8F3E-B63611433F55}"/>
              </a:ext>
            </a:extLst>
          </p:cNvPr>
          <p:cNvSpPr txBox="1"/>
          <p:nvPr/>
        </p:nvSpPr>
        <p:spPr>
          <a:xfrm>
            <a:off x="2908598" y="3823254"/>
            <a:ext cx="540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FEDEARL.DEFAULT.INDIA.INTERUTPS</a:t>
            </a:r>
            <a:r>
              <a:rPr lang="en-US" strike="sngStrike" dirty="0"/>
              <a:t> </a:t>
            </a:r>
            <a:r>
              <a:rPr lang="en-US" strike="sngStrike" dirty="0" err="1"/>
              <a:t>joti</a:t>
            </a:r>
            <a:r>
              <a:rPr lang="en-US" strike="sngStrike" dirty="0"/>
              <a:t> </a:t>
            </a:r>
            <a:r>
              <a:rPr lang="en-US" dirty="0"/>
              <a:t>2014.CPVA $4B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CD3FDBA-E60B-4D38-A71E-AD4FA15F7B10}"/>
              </a:ext>
            </a:extLst>
          </p:cNvPr>
          <p:cNvSpPr/>
          <p:nvPr/>
        </p:nvSpPr>
        <p:spPr>
          <a:xfrm>
            <a:off x="92088" y="1371600"/>
            <a:ext cx="12151400" cy="5411925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79E2418-8353-41A3-812C-EEB0BFD954EE}"/>
              </a:ext>
            </a:extLst>
          </p:cNvPr>
          <p:cNvSpPr/>
          <p:nvPr/>
        </p:nvSpPr>
        <p:spPr>
          <a:xfrm>
            <a:off x="3495037" y="3181841"/>
            <a:ext cx="53455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Immigration Act of 1990 </a:t>
            </a:r>
            <a:endParaRPr lang="en-US" sz="4000" b="1" dirty="0">
              <a:hlinkClick r:id="rId1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F39CB0-5155-4A4C-AB3F-8E094E8D2C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7810" y="2704169"/>
            <a:ext cx="1647825" cy="215265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AEB7C45-AFBB-46D0-9CE6-45D0BFA643AE}"/>
              </a:ext>
            </a:extLst>
          </p:cNvPr>
          <p:cNvSpPr/>
          <p:nvPr/>
        </p:nvSpPr>
        <p:spPr>
          <a:xfrm>
            <a:off x="3598354" y="3671825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202A43"/>
                </a:solidFill>
                <a:effectLst/>
                <a:latin typeface="Arial" panose="020B0604020202020204" pitchFamily="34" charset="0"/>
              </a:rPr>
              <a:t>S.358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781032-800F-418F-ADFA-63B16C6F323E}"/>
              </a:ext>
            </a:extLst>
          </p:cNvPr>
          <p:cNvSpPr/>
          <p:nvPr/>
        </p:nvSpPr>
        <p:spPr>
          <a:xfrm>
            <a:off x="4166064" y="380387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https://congress.gov/bill/101st-congress/senate-bill/358/all-actions?overview=closed&amp;q=%7B%22roll-call-vote%22%3A%22all%22%7D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1458F5D-1A83-40C1-A402-DF8853D28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6285" y="2559718"/>
            <a:ext cx="2247900" cy="20764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F51F841-22DC-4C92-989C-DBE45935BC6B}"/>
              </a:ext>
            </a:extLst>
          </p:cNvPr>
          <p:cNvSpPr txBox="1"/>
          <p:nvPr/>
        </p:nvSpPr>
        <p:spPr>
          <a:xfrm>
            <a:off x="341951" y="6414193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6:26PM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CB0F48-D8BD-4A9D-B31B-A1F82F634EEE}"/>
              </a:ext>
            </a:extLst>
          </p:cNvPr>
          <p:cNvSpPr/>
          <p:nvPr/>
        </p:nvSpPr>
        <p:spPr>
          <a:xfrm>
            <a:off x="7728453" y="4856819"/>
            <a:ext cx="610278" cy="458435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837843-1C71-4CC8-971F-B3C393A5E890}"/>
              </a:ext>
            </a:extLst>
          </p:cNvPr>
          <p:cNvCxnSpPr/>
          <p:nvPr/>
        </p:nvCxnSpPr>
        <p:spPr>
          <a:xfrm flipV="1">
            <a:off x="4659682" y="5032285"/>
            <a:ext cx="212943" cy="250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1F2A58D-433C-46CF-AB11-5FD32FB5A423}"/>
              </a:ext>
            </a:extLst>
          </p:cNvPr>
          <p:cNvCxnSpPr/>
          <p:nvPr/>
        </p:nvCxnSpPr>
        <p:spPr>
          <a:xfrm flipV="1">
            <a:off x="7537780" y="5032285"/>
            <a:ext cx="190673" cy="282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1935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E25BA5-625D-4168-8BF9-B1D280276844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D0D4E-6C46-4BCF-BFC5-A3BCF19DF261}"/>
              </a:ext>
            </a:extLst>
          </p:cNvPr>
          <p:cNvSpPr/>
          <p:nvPr/>
        </p:nvSpPr>
        <p:spPr>
          <a:xfrm>
            <a:off x="0" y="977900"/>
            <a:ext cx="12192000" cy="2462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C0F3-485B-498B-8D86-1F9BB050C6ED}"/>
              </a:ext>
            </a:extLst>
          </p:cNvPr>
          <p:cNvSpPr txBox="1"/>
          <p:nvPr/>
        </p:nvSpPr>
        <p:spPr>
          <a:xfrm>
            <a:off x="5719200" y="630079"/>
            <a:ext cx="807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05B71B-20D8-45D6-B99E-416ED0727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" y="2051050"/>
            <a:ext cx="2200275" cy="207645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18E05120-9813-433B-9EB7-282F160BBB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380226"/>
              </p:ext>
            </p:extLst>
          </p:nvPr>
        </p:nvGraphicFramePr>
        <p:xfrm>
          <a:off x="1955800" y="4705146"/>
          <a:ext cx="20478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ackager Shell Object" showAsIcon="1" r:id="rId4" imgW="2048040" imgH="514800" progId="Package">
                  <p:embed/>
                </p:oleObj>
              </mc:Choice>
              <mc:Fallback>
                <p:oleObj name="Packager Shell Object" showAsIcon="1" r:id="rId4" imgW="204804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800" y="4705146"/>
                        <a:ext cx="20478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A1920D45-FE32-4B13-A848-4B5A9EC012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2" y="5057572"/>
            <a:ext cx="1314633" cy="145752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DC42A28-2331-45E8-8851-72E1245B96E3}"/>
              </a:ext>
            </a:extLst>
          </p:cNvPr>
          <p:cNvCxnSpPr/>
          <p:nvPr/>
        </p:nvCxnSpPr>
        <p:spPr>
          <a:xfrm>
            <a:off x="114300" y="4479925"/>
            <a:ext cx="368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F8F756B-1638-45DE-92EB-F820C2092B65}"/>
              </a:ext>
            </a:extLst>
          </p:cNvPr>
          <p:cNvCxnSpPr/>
          <p:nvPr/>
        </p:nvCxnSpPr>
        <p:spPr>
          <a:xfrm>
            <a:off x="0" y="1838325"/>
            <a:ext cx="368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F588AE5-E58F-4C98-8D3F-14D85A894782}"/>
              </a:ext>
            </a:extLst>
          </p:cNvPr>
          <p:cNvCxnSpPr/>
          <p:nvPr/>
        </p:nvCxnSpPr>
        <p:spPr>
          <a:xfrm>
            <a:off x="8509000" y="4479925"/>
            <a:ext cx="368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EB74A7-61B9-4DBD-8E2E-4E3A4518DC79}"/>
              </a:ext>
            </a:extLst>
          </p:cNvPr>
          <p:cNvCxnSpPr/>
          <p:nvPr/>
        </p:nvCxnSpPr>
        <p:spPr>
          <a:xfrm>
            <a:off x="8509000" y="1844675"/>
            <a:ext cx="368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8054AF01-B877-4D23-BC70-AE7F3E8E85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00" y="4828785"/>
            <a:ext cx="1797800" cy="1797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28368B-76DA-420F-9F28-D0C8A87943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00" y="1948577"/>
            <a:ext cx="2286000" cy="13144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5E1D46A-763A-487B-A801-235FE3E8AB3E}"/>
              </a:ext>
            </a:extLst>
          </p:cNvPr>
          <p:cNvCxnSpPr/>
          <p:nvPr/>
        </p:nvCxnSpPr>
        <p:spPr>
          <a:xfrm>
            <a:off x="4165599" y="1844675"/>
            <a:ext cx="368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F795EDF-7A2D-4459-9C49-5EC6E4E6E6EB}"/>
              </a:ext>
            </a:extLst>
          </p:cNvPr>
          <p:cNvSpPr/>
          <p:nvPr/>
        </p:nvSpPr>
        <p:spPr>
          <a:xfrm>
            <a:off x="4165599" y="151805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Journal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E4C0298-948F-4C2B-8674-35EA02062AF1}"/>
              </a:ext>
            </a:extLst>
          </p:cNvPr>
          <p:cNvSpPr/>
          <p:nvPr/>
        </p:nvSpPr>
        <p:spPr>
          <a:xfrm>
            <a:off x="0" y="146374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Application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17C0C8F-8801-469D-AED8-7FAB4673696F}"/>
              </a:ext>
            </a:extLst>
          </p:cNvPr>
          <p:cNvSpPr/>
          <p:nvPr/>
        </p:nvSpPr>
        <p:spPr>
          <a:xfrm>
            <a:off x="256038" y="4092933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Download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8B1D39-45B7-4224-9825-0E1A9F3C95E4}"/>
              </a:ext>
            </a:extLst>
          </p:cNvPr>
          <p:cNvSpPr/>
          <p:nvPr/>
        </p:nvSpPr>
        <p:spPr>
          <a:xfrm>
            <a:off x="8485553" y="146374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Marketing</a:t>
            </a:r>
            <a:endParaRPr lang="en-US" b="1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CD6E16-6977-46A9-B053-B1BF634C49EF}"/>
              </a:ext>
            </a:extLst>
          </p:cNvPr>
          <p:cNvSpPr/>
          <p:nvPr/>
        </p:nvSpPr>
        <p:spPr>
          <a:xfrm>
            <a:off x="8591288" y="4086667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Sales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F50CF680-32F4-47BB-B48C-BAC086E47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22031" y="2157573"/>
            <a:ext cx="3370135" cy="1720693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D0EA7C4-A11A-419F-BCDF-114A73A8D462}"/>
              </a:ext>
            </a:extLst>
          </p:cNvPr>
          <p:cNvCxnSpPr/>
          <p:nvPr/>
        </p:nvCxnSpPr>
        <p:spPr>
          <a:xfrm>
            <a:off x="4165599" y="4359058"/>
            <a:ext cx="368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6CBD9CA-A01D-4977-91E5-F15680A04B2F}"/>
              </a:ext>
            </a:extLst>
          </p:cNvPr>
          <p:cNvSpPr/>
          <p:nvPr/>
        </p:nvSpPr>
        <p:spPr>
          <a:xfrm>
            <a:off x="4165599" y="4429833"/>
            <a:ext cx="2510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Immigration Act of 1990 </a:t>
            </a:r>
            <a:endParaRPr lang="en-US" b="1" dirty="0">
              <a:hlinkClick r:id="rId1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E7BB0C-4D10-45F2-8C44-2DB80502704C}"/>
              </a:ext>
            </a:extLst>
          </p:cNvPr>
          <p:cNvSpPr/>
          <p:nvPr/>
        </p:nvSpPr>
        <p:spPr>
          <a:xfrm>
            <a:off x="4302366" y="4727526"/>
            <a:ext cx="3514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https://congress.gov/bill/101st-congress/senate-bill/358/all-actions?overview=closed&amp;q=%7B%22roll-call-vote%22%3A%22all%22%7D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00D4042-BB77-4E1C-AE1E-3BDD836E28FE}"/>
              </a:ext>
            </a:extLst>
          </p:cNvPr>
          <p:cNvCxnSpPr/>
          <p:nvPr/>
        </p:nvCxnSpPr>
        <p:spPr>
          <a:xfrm>
            <a:off x="4133409" y="5196532"/>
            <a:ext cx="368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E5A08DA-AB0E-42E2-A24E-991E507F0454}"/>
              </a:ext>
            </a:extLst>
          </p:cNvPr>
          <p:cNvSpPr txBox="1"/>
          <p:nvPr/>
        </p:nvSpPr>
        <p:spPr>
          <a:xfrm>
            <a:off x="7337616" y="4359058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FBI:WMD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44D2FD-EADA-420E-8D74-0031757B9426}"/>
              </a:ext>
            </a:extLst>
          </p:cNvPr>
          <p:cNvSpPr/>
          <p:nvPr/>
        </p:nvSpPr>
        <p:spPr>
          <a:xfrm>
            <a:off x="4322031" y="5212838"/>
            <a:ext cx="119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LARRY.</a:t>
            </a:r>
            <a:r>
              <a:rPr lang="en-US" sz="800" strike="sngStrike" dirty="0" err="1"/>
              <a:t>baskeball</a:t>
            </a:r>
            <a:endParaRPr lang="en-US" sz="800" strike="sngStrike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8E2105B-EE30-4BF0-AEFC-6336A997F425}"/>
              </a:ext>
            </a:extLst>
          </p:cNvPr>
          <p:cNvCxnSpPr/>
          <p:nvPr/>
        </p:nvCxnSpPr>
        <p:spPr>
          <a:xfrm>
            <a:off x="4133409" y="5620066"/>
            <a:ext cx="368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B0CEF95-CC44-4DD4-AF21-3955B20C9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366" y="5727686"/>
            <a:ext cx="589192" cy="55603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6A0FBE5-4F6C-4BFC-AAA1-8581999E2198}"/>
              </a:ext>
            </a:extLst>
          </p:cNvPr>
          <p:cNvSpPr txBox="1"/>
          <p:nvPr/>
        </p:nvSpPr>
        <p:spPr>
          <a:xfrm>
            <a:off x="5008317" y="5749328"/>
            <a:ext cx="286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nonPoliceAuthorizationCode</a:t>
            </a:r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A89A4ED-B820-4BFA-99F8-C139EF777701}"/>
              </a:ext>
            </a:extLst>
          </p:cNvPr>
          <p:cNvCxnSpPr/>
          <p:nvPr/>
        </p:nvCxnSpPr>
        <p:spPr>
          <a:xfrm>
            <a:off x="4165598" y="6283720"/>
            <a:ext cx="368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0470B2E-E7B4-4C0D-8474-FFAF22998193}"/>
              </a:ext>
            </a:extLst>
          </p:cNvPr>
          <p:cNvSpPr/>
          <p:nvPr/>
        </p:nvSpPr>
        <p:spPr>
          <a:xfrm>
            <a:off x="4210112" y="2132604"/>
            <a:ext cx="3482053" cy="1894627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F31BF3F-377A-422E-85CE-D8AF7AB298FE}"/>
              </a:ext>
            </a:extLst>
          </p:cNvPr>
          <p:cNvSpPr/>
          <p:nvPr/>
        </p:nvSpPr>
        <p:spPr>
          <a:xfrm>
            <a:off x="4266071" y="4450764"/>
            <a:ext cx="3482053" cy="653041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321D07C-7370-4F53-8BE4-72D19A5836D3}"/>
              </a:ext>
            </a:extLst>
          </p:cNvPr>
          <p:cNvSpPr/>
          <p:nvPr/>
        </p:nvSpPr>
        <p:spPr>
          <a:xfrm>
            <a:off x="4346819" y="5125269"/>
            <a:ext cx="3482053" cy="393539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B1F2B7F-4E7E-4EF4-9F07-1533CC8FAF01}"/>
              </a:ext>
            </a:extLst>
          </p:cNvPr>
          <p:cNvSpPr/>
          <p:nvPr/>
        </p:nvSpPr>
        <p:spPr>
          <a:xfrm>
            <a:off x="4381681" y="5701329"/>
            <a:ext cx="3482053" cy="500236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0583D4-FE41-46D8-A1FF-F46E3F3190E3}"/>
              </a:ext>
            </a:extLst>
          </p:cNvPr>
          <p:cNvSpPr txBox="1"/>
          <p:nvPr/>
        </p:nvSpPr>
        <p:spPr>
          <a:xfrm>
            <a:off x="4491554" y="6402880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FBI:INVESTION </a:t>
            </a:r>
            <a:r>
              <a:rPr lang="en-US" dirty="0" err="1"/>
              <a:t>Ossam</a:t>
            </a:r>
            <a:r>
              <a:rPr lang="en-US" dirty="0"/>
              <a:t> bin Laden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741FA4-31B6-4C64-8A94-E86AC26DDD28}"/>
              </a:ext>
            </a:extLst>
          </p:cNvPr>
          <p:cNvSpPr/>
          <p:nvPr/>
        </p:nvSpPr>
        <p:spPr>
          <a:xfrm>
            <a:off x="4381681" y="6329567"/>
            <a:ext cx="3482053" cy="500236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03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E25BA5-625D-4168-8BF9-B1D280276844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D0D4E-6C46-4BCF-BFC5-A3BCF19DF261}"/>
              </a:ext>
            </a:extLst>
          </p:cNvPr>
          <p:cNvSpPr/>
          <p:nvPr/>
        </p:nvSpPr>
        <p:spPr>
          <a:xfrm>
            <a:off x="0" y="977900"/>
            <a:ext cx="12192000" cy="2462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C0F3-485B-498B-8D86-1F9BB050C6ED}"/>
              </a:ext>
            </a:extLst>
          </p:cNvPr>
          <p:cNvSpPr txBox="1"/>
          <p:nvPr/>
        </p:nvSpPr>
        <p:spPr>
          <a:xfrm>
            <a:off x="5719200" y="630079"/>
            <a:ext cx="807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02008-BFC9-459E-9008-AA3967649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05" y="1519624"/>
            <a:ext cx="520727" cy="520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6D1A7E-1969-4CCB-BC7F-2F23A1544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95" y="1754601"/>
            <a:ext cx="381000" cy="571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5159F6-08E5-4C5F-A024-BB605F420649}"/>
              </a:ext>
            </a:extLst>
          </p:cNvPr>
          <p:cNvCxnSpPr/>
          <p:nvPr/>
        </p:nvCxnSpPr>
        <p:spPr>
          <a:xfrm flipV="1">
            <a:off x="1189973" y="1519624"/>
            <a:ext cx="1402915" cy="910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801502C-8116-40FF-AB54-07A5897B1190}"/>
              </a:ext>
            </a:extLst>
          </p:cNvPr>
          <p:cNvSpPr/>
          <p:nvPr/>
        </p:nvSpPr>
        <p:spPr>
          <a:xfrm>
            <a:off x="1421012" y="1667243"/>
            <a:ext cx="681965" cy="77103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2A07A4-9729-47ED-9111-AD713D277AB5}"/>
              </a:ext>
            </a:extLst>
          </p:cNvPr>
          <p:cNvSpPr/>
          <p:nvPr/>
        </p:nvSpPr>
        <p:spPr>
          <a:xfrm>
            <a:off x="2334016" y="1334958"/>
            <a:ext cx="1593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cap="all" dirty="0">
                <a:effectLst/>
                <a:latin typeface="var(--font-heading)"/>
              </a:rPr>
              <a:t>VISITATION </a:t>
            </a:r>
          </a:p>
          <a:p>
            <a:r>
              <a:rPr lang="en-US" b="1" i="0" cap="all" dirty="0">
                <a:effectLst/>
                <a:latin typeface="var(--font-heading)"/>
              </a:rPr>
              <a:t>INFORMATION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95E13AE-BB9C-4EC9-BF68-62C1EED37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888" y="1902460"/>
            <a:ext cx="748664" cy="74866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9EF47D-A46B-4F61-AF7E-BA04FC6087FB}"/>
              </a:ext>
            </a:extLst>
          </p:cNvPr>
          <p:cNvSpPr/>
          <p:nvPr/>
        </p:nvSpPr>
        <p:spPr>
          <a:xfrm>
            <a:off x="4022077" y="1436970"/>
            <a:ext cx="18877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https://www.cdcr.ca.gov/visitors/facility/california-medical-facility/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9FA9044-58F7-423E-B2EA-9488C62C7F4E}"/>
              </a:ext>
            </a:extLst>
          </p:cNvPr>
          <p:cNvCxnSpPr/>
          <p:nvPr/>
        </p:nvCxnSpPr>
        <p:spPr>
          <a:xfrm>
            <a:off x="574705" y="2651124"/>
            <a:ext cx="10698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33D3218-FA62-46C9-A1D1-AE242A9F2AEF}"/>
              </a:ext>
            </a:extLst>
          </p:cNvPr>
          <p:cNvSpPr txBox="1"/>
          <p:nvPr/>
        </p:nvSpPr>
        <p:spPr>
          <a:xfrm>
            <a:off x="6375904" y="1607979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Lithium 1mg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9A0CE7D-AC85-4E41-BFED-66FAACDAF4F9}"/>
              </a:ext>
            </a:extLst>
          </p:cNvPr>
          <p:cNvCxnSpPr/>
          <p:nvPr/>
        </p:nvCxnSpPr>
        <p:spPr>
          <a:xfrm>
            <a:off x="6288066" y="1334958"/>
            <a:ext cx="0" cy="12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12AC0EA-13EE-45FC-B61E-B50774D64F7B}"/>
              </a:ext>
            </a:extLst>
          </p:cNvPr>
          <p:cNvCxnSpPr/>
          <p:nvPr/>
        </p:nvCxnSpPr>
        <p:spPr>
          <a:xfrm>
            <a:off x="3927273" y="1332437"/>
            <a:ext cx="0" cy="12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BAD214E-0F9E-47A6-AEE7-C96E97FECAA4}"/>
              </a:ext>
            </a:extLst>
          </p:cNvPr>
          <p:cNvCxnSpPr/>
          <p:nvPr/>
        </p:nvCxnSpPr>
        <p:spPr>
          <a:xfrm>
            <a:off x="2238347" y="1377376"/>
            <a:ext cx="0" cy="12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D79401-A51C-4967-BE01-9D49CADF0FB3}"/>
              </a:ext>
            </a:extLst>
          </p:cNvPr>
          <p:cNvCxnSpPr/>
          <p:nvPr/>
        </p:nvCxnSpPr>
        <p:spPr>
          <a:xfrm>
            <a:off x="7732366" y="1370923"/>
            <a:ext cx="0" cy="12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C9757E-EF5A-4FDE-82AE-6FE141D52FB8}"/>
              </a:ext>
            </a:extLst>
          </p:cNvPr>
          <p:cNvCxnSpPr/>
          <p:nvPr/>
        </p:nvCxnSpPr>
        <p:spPr>
          <a:xfrm>
            <a:off x="9400415" y="1377376"/>
            <a:ext cx="0" cy="1207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B3E832A-852A-49F2-B119-AABFE043DE67}"/>
              </a:ext>
            </a:extLst>
          </p:cNvPr>
          <p:cNvSpPr txBox="1"/>
          <p:nvPr/>
        </p:nvSpPr>
        <p:spPr>
          <a:xfrm>
            <a:off x="1189973" y="3156559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</a:t>
            </a:r>
            <a:r>
              <a:rPr lang="en-US" strike="sngStrike" dirty="0"/>
              <a:t>EMEA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67C01D-CCDE-4948-923C-4265B88440F0}"/>
              </a:ext>
            </a:extLst>
          </p:cNvPr>
          <p:cNvSpPr/>
          <p:nvPr/>
        </p:nvSpPr>
        <p:spPr>
          <a:xfrm>
            <a:off x="2948105" y="3194870"/>
            <a:ext cx="2924840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FBI:WMD:TERRORSM:ACTIVE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C3920A-9418-4FCA-94C1-A84F9B24157F}"/>
              </a:ext>
            </a:extLst>
          </p:cNvPr>
          <p:cNvSpPr txBox="1"/>
          <p:nvPr/>
        </p:nvSpPr>
        <p:spPr>
          <a:xfrm>
            <a:off x="5281919" y="3153557"/>
            <a:ext cx="3544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HOMCEI:LUX: </a:t>
            </a:r>
            <a:r>
              <a:rPr lang="en-US" sz="800" strike="sngStrike" dirty="0"/>
              <a:t>Dr. Dieter Zetsche – </a:t>
            </a:r>
            <a:r>
              <a:rPr lang="en-US" sz="800" strike="sngStrike" dirty="0" err="1"/>
              <a:t>Osma</a:t>
            </a:r>
            <a:r>
              <a:rPr lang="en-US" sz="800" strike="sngStrike" dirty="0"/>
              <a:t> Bin Laden – Flights </a:t>
            </a:r>
            <a:r>
              <a:rPr lang="en-US" sz="800" strike="sngStrike" dirty="0" err="1"/>
              <a:t>Tui</a:t>
            </a:r>
            <a:endParaRPr lang="en-US" sz="800" strike="sngStrike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AE7138-6C90-475B-BB6F-4565049B9E64}"/>
              </a:ext>
            </a:extLst>
          </p:cNvPr>
          <p:cNvSpPr txBox="1"/>
          <p:nvPr/>
        </p:nvSpPr>
        <p:spPr>
          <a:xfrm>
            <a:off x="7956974" y="3429000"/>
            <a:ext cx="505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dell.client.ushse</a:t>
            </a:r>
            <a:r>
              <a:rPr lang="en-US" strike="sngStrike" dirty="0"/>
              <a:t>).St. </a:t>
            </a:r>
            <a:r>
              <a:rPr lang="en-US" strike="sngStrike" dirty="0" err="1"/>
              <a:t>francis</a:t>
            </a:r>
            <a:endParaRPr lang="en-US" strike="sngStrik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89ACD-D25A-4942-B950-68F2F0F8AA53}"/>
              </a:ext>
            </a:extLst>
          </p:cNvPr>
          <p:cNvSpPr txBox="1"/>
          <p:nvPr/>
        </p:nvSpPr>
        <p:spPr>
          <a:xfrm>
            <a:off x="5281919" y="3456172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HOMCEI:LUX:COINTOWN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246D73-5E2F-464F-8779-B2E1E67CE7F0}"/>
              </a:ext>
            </a:extLst>
          </p:cNvPr>
          <p:cNvSpPr txBox="1"/>
          <p:nvPr/>
        </p:nvSpPr>
        <p:spPr>
          <a:xfrm>
            <a:off x="9144000" y="3825504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beathe</a:t>
            </a:r>
            <a:endParaRPr lang="en-US" strike="sngStrik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71FE6-4284-4102-A975-1387E2EA7528}"/>
              </a:ext>
            </a:extLst>
          </p:cNvPr>
          <p:cNvSpPr/>
          <p:nvPr/>
        </p:nvSpPr>
        <p:spPr>
          <a:xfrm>
            <a:off x="10659649" y="3195975"/>
            <a:ext cx="1532351" cy="6023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JOEB/JOEB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1CD365-7CD4-46D3-B4E0-78CEFBA03B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610" y="3851430"/>
            <a:ext cx="565039" cy="31748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A0BF965-821E-40E0-A672-5A8EC60931F9}"/>
              </a:ext>
            </a:extLst>
          </p:cNvPr>
          <p:cNvCxnSpPr/>
          <p:nvPr/>
        </p:nvCxnSpPr>
        <p:spPr>
          <a:xfrm flipV="1">
            <a:off x="9988590" y="3640838"/>
            <a:ext cx="671059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565F27C-0FFD-4E56-BE36-05B4C208569F}"/>
              </a:ext>
            </a:extLst>
          </p:cNvPr>
          <p:cNvSpPr/>
          <p:nvPr/>
        </p:nvSpPr>
        <p:spPr>
          <a:xfrm>
            <a:off x="8004562" y="3497742"/>
            <a:ext cx="2655087" cy="77103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CF7716F-927F-470C-BF05-3E7ACBD54B76}"/>
              </a:ext>
            </a:extLst>
          </p:cNvPr>
          <p:cNvCxnSpPr/>
          <p:nvPr/>
        </p:nvCxnSpPr>
        <p:spPr>
          <a:xfrm flipV="1">
            <a:off x="8317388" y="3640059"/>
            <a:ext cx="2254685" cy="52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00891D5-0ED6-40CD-BEA3-4CF96EC03994}"/>
              </a:ext>
            </a:extLst>
          </p:cNvPr>
          <p:cNvCxnSpPr/>
          <p:nvPr/>
        </p:nvCxnSpPr>
        <p:spPr>
          <a:xfrm>
            <a:off x="1218831" y="6016928"/>
            <a:ext cx="10822487" cy="7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1EC8FC5-B7ED-4E08-BECC-D71F1B9B65AD}"/>
              </a:ext>
            </a:extLst>
          </p:cNvPr>
          <p:cNvSpPr txBox="1"/>
          <p:nvPr/>
        </p:nvSpPr>
        <p:spPr>
          <a:xfrm>
            <a:off x="5415711" y="381179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98B397-DD5E-4A57-A088-3D9D4782C89A}"/>
              </a:ext>
            </a:extLst>
          </p:cNvPr>
          <p:cNvSpPr txBox="1"/>
          <p:nvPr/>
        </p:nvSpPr>
        <p:spPr>
          <a:xfrm>
            <a:off x="1891430" y="46214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81D3E2-09C6-42A2-A77E-E4DADF302D3D}"/>
              </a:ext>
            </a:extLst>
          </p:cNvPr>
          <p:cNvSpPr txBox="1"/>
          <p:nvPr/>
        </p:nvSpPr>
        <p:spPr>
          <a:xfrm>
            <a:off x="2784568" y="3699712"/>
            <a:ext cx="280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Thomas-is-dieter: </a:t>
            </a:r>
            <a:r>
              <a:rPr lang="en-US" dirty="0"/>
              <a:t>CHANLOR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43B79AC-D259-4AC2-885A-5179AC7C6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13" y="4612375"/>
            <a:ext cx="674888" cy="4491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C26EC22-AA37-4548-98EF-061B23220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56" y="4595559"/>
            <a:ext cx="564844" cy="50655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40F5D44-4284-4015-8B33-AAEB3AEE6583}"/>
              </a:ext>
            </a:extLst>
          </p:cNvPr>
          <p:cNvSpPr/>
          <p:nvPr/>
        </p:nvSpPr>
        <p:spPr>
          <a:xfrm>
            <a:off x="2343260" y="420794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HOMCEI:LUX:COINTOWN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nokia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siemnts</a:t>
            </a:r>
            <a:r>
              <a:rPr lang="en-US" sz="800" strike="sngStrike" dirty="0"/>
              <a:t>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C585425-F432-4E9C-AE50-EBD831F165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216" y="4595559"/>
            <a:ext cx="594385" cy="43558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FFA4388-D6D7-49BB-AC50-3175954DCF1E}"/>
              </a:ext>
            </a:extLst>
          </p:cNvPr>
          <p:cNvCxnSpPr/>
          <p:nvPr/>
        </p:nvCxnSpPr>
        <p:spPr>
          <a:xfrm flipV="1">
            <a:off x="4022077" y="4479289"/>
            <a:ext cx="4270153" cy="511462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AED4FC3-8E9B-44C8-B47A-97AFD499DD79}"/>
              </a:ext>
            </a:extLst>
          </p:cNvPr>
          <p:cNvCxnSpPr/>
          <p:nvPr/>
        </p:nvCxnSpPr>
        <p:spPr>
          <a:xfrm flipV="1">
            <a:off x="4022077" y="4690894"/>
            <a:ext cx="3807334" cy="25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BA26F12-14CD-4A70-9E09-52357F93C5A0}"/>
              </a:ext>
            </a:extLst>
          </p:cNvPr>
          <p:cNvSpPr/>
          <p:nvPr/>
        </p:nvSpPr>
        <p:spPr>
          <a:xfrm>
            <a:off x="4359058" y="4636678"/>
            <a:ext cx="3219189" cy="410465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B520FF-3840-44FB-B05E-063D136BBBAB}"/>
              </a:ext>
            </a:extLst>
          </p:cNvPr>
          <p:cNvSpPr/>
          <p:nvPr/>
        </p:nvSpPr>
        <p:spPr>
          <a:xfrm>
            <a:off x="2544173" y="4595559"/>
            <a:ext cx="306275" cy="350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0D00FC-DB1C-434D-8059-8638F78F9C72}"/>
              </a:ext>
            </a:extLst>
          </p:cNvPr>
          <p:cNvSpPr/>
          <p:nvPr/>
        </p:nvSpPr>
        <p:spPr>
          <a:xfrm>
            <a:off x="2850448" y="4621419"/>
            <a:ext cx="1171629" cy="350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488782-1FF7-4179-BA06-F80DDB5FD427}"/>
              </a:ext>
            </a:extLst>
          </p:cNvPr>
          <p:cNvSpPr txBox="1"/>
          <p:nvPr/>
        </p:nvSpPr>
        <p:spPr>
          <a:xfrm>
            <a:off x="2920502" y="4595559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FRA-SFO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A25701-EEDC-4E17-B5F8-09F7454A1F2E}"/>
              </a:ext>
            </a:extLst>
          </p:cNvPr>
          <p:cNvSpPr txBox="1"/>
          <p:nvPr/>
        </p:nvSpPr>
        <p:spPr>
          <a:xfrm>
            <a:off x="1906708" y="51245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ED90BC-B8EA-41CA-9391-4E3DDAB26D06}"/>
              </a:ext>
            </a:extLst>
          </p:cNvPr>
          <p:cNvSpPr/>
          <p:nvPr/>
        </p:nvSpPr>
        <p:spPr>
          <a:xfrm>
            <a:off x="2559451" y="5098704"/>
            <a:ext cx="306275" cy="350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D06CCE3-01B5-4EAF-BD44-ADB6A9971431}"/>
              </a:ext>
            </a:extLst>
          </p:cNvPr>
          <p:cNvSpPr/>
          <p:nvPr/>
        </p:nvSpPr>
        <p:spPr>
          <a:xfrm>
            <a:off x="2865726" y="5124564"/>
            <a:ext cx="1171629" cy="350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9B5F55A-1589-40C6-8D7A-DC4EF6EF78FE}"/>
              </a:ext>
            </a:extLst>
          </p:cNvPr>
          <p:cNvSpPr txBox="1"/>
          <p:nvPr/>
        </p:nvSpPr>
        <p:spPr>
          <a:xfrm>
            <a:off x="2935780" y="5098704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FRA-SFO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4750925-57D3-4598-9E5D-F46059ACB123}"/>
              </a:ext>
            </a:extLst>
          </p:cNvPr>
          <p:cNvSpPr/>
          <p:nvPr/>
        </p:nvSpPr>
        <p:spPr>
          <a:xfrm>
            <a:off x="10659649" y="4595559"/>
            <a:ext cx="1532351" cy="44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DB5FE2F-8619-40AC-969F-F2FD4A1C49D9}"/>
              </a:ext>
            </a:extLst>
          </p:cNvPr>
          <p:cNvSpPr txBox="1"/>
          <p:nvPr/>
        </p:nvSpPr>
        <p:spPr>
          <a:xfrm>
            <a:off x="1954890" y="39977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265D246-E489-4D9A-B22E-E47E797F9A13}"/>
              </a:ext>
            </a:extLst>
          </p:cNvPr>
          <p:cNvSpPr/>
          <p:nvPr/>
        </p:nvSpPr>
        <p:spPr>
          <a:xfrm>
            <a:off x="2607633" y="3971845"/>
            <a:ext cx="306275" cy="350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791A900-4957-4598-A4B0-8A08A3DA6083}"/>
              </a:ext>
            </a:extLst>
          </p:cNvPr>
          <p:cNvSpPr/>
          <p:nvPr/>
        </p:nvSpPr>
        <p:spPr>
          <a:xfrm>
            <a:off x="2913908" y="3997705"/>
            <a:ext cx="1171629" cy="350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E3AD177-FF68-4047-AC57-6A8C61D506A4}"/>
              </a:ext>
            </a:extLst>
          </p:cNvPr>
          <p:cNvSpPr txBox="1"/>
          <p:nvPr/>
        </p:nvSpPr>
        <p:spPr>
          <a:xfrm>
            <a:off x="2983962" y="397184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FRA-SFO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D15F60-DF8A-4300-BB61-1CD22AD4D32C}"/>
              </a:ext>
            </a:extLst>
          </p:cNvPr>
          <p:cNvSpPr txBox="1"/>
          <p:nvPr/>
        </p:nvSpPr>
        <p:spPr>
          <a:xfrm>
            <a:off x="3751756" y="3912852"/>
            <a:ext cx="147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VIRGIN.MARY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E33561-F48C-4D31-8902-6E7697CE9582}"/>
              </a:ext>
            </a:extLst>
          </p:cNvPr>
          <p:cNvSpPr txBox="1"/>
          <p:nvPr/>
        </p:nvSpPr>
        <p:spPr>
          <a:xfrm>
            <a:off x="1327759" y="3798322"/>
            <a:ext cx="1085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z/</a:t>
            </a:r>
            <a:r>
              <a:rPr lang="en-US" sz="800" strike="sngStrike" dirty="0" err="1"/>
              <a:t>os</a:t>
            </a:r>
            <a:r>
              <a:rPr lang="en-US" sz="800" strike="sngStrike" dirty="0"/>
              <a:t> order </a:t>
            </a:r>
            <a:r>
              <a:rPr lang="en-US" sz="800" strike="sngStrike" dirty="0" err="1"/>
              <a:t>fligh</a:t>
            </a:r>
            <a:r>
              <a:rPr lang="en-US" sz="800" strike="sngStrike" dirty="0"/>
              <a:t> paper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057F99C-274A-4C89-A60A-FC2540996309}"/>
              </a:ext>
            </a:extLst>
          </p:cNvPr>
          <p:cNvSpPr txBox="1"/>
          <p:nvPr/>
        </p:nvSpPr>
        <p:spPr>
          <a:xfrm>
            <a:off x="1865095" y="56803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CA2FD2C-9DD3-459D-902C-5D7824558EE0}"/>
              </a:ext>
            </a:extLst>
          </p:cNvPr>
          <p:cNvSpPr/>
          <p:nvPr/>
        </p:nvSpPr>
        <p:spPr>
          <a:xfrm>
            <a:off x="2517838" y="5654477"/>
            <a:ext cx="306275" cy="3500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3E95F68-5E16-4F30-AE36-D608B4B5C113}"/>
              </a:ext>
            </a:extLst>
          </p:cNvPr>
          <p:cNvSpPr/>
          <p:nvPr/>
        </p:nvSpPr>
        <p:spPr>
          <a:xfrm>
            <a:off x="2824113" y="5680337"/>
            <a:ext cx="1171629" cy="350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F63AA44-BA34-41CA-81D6-EB043905EB78}"/>
              </a:ext>
            </a:extLst>
          </p:cNvPr>
          <p:cNvSpPr txBox="1"/>
          <p:nvPr/>
        </p:nvSpPr>
        <p:spPr>
          <a:xfrm>
            <a:off x="2894167" y="5654477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FRA-SFO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0254C89-C143-4CF2-A6BA-5DE7D8E55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0" y="2723500"/>
            <a:ext cx="520727" cy="52072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42C8070-FD7D-4F37-BAF6-96F406927B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007" y="2733304"/>
            <a:ext cx="688488" cy="38555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712E3AA-CC62-4856-A92D-3532539A94CC}"/>
              </a:ext>
            </a:extLst>
          </p:cNvPr>
          <p:cNvSpPr/>
          <p:nvPr/>
        </p:nvSpPr>
        <p:spPr>
          <a:xfrm>
            <a:off x="1508980" y="2717046"/>
            <a:ext cx="443515" cy="398315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A82683F-D694-40D8-A93F-93C7B1706929}"/>
              </a:ext>
            </a:extLst>
          </p:cNvPr>
          <p:cNvCxnSpPr>
            <a:stCxn id="70" idx="1"/>
          </p:cNvCxnSpPr>
          <p:nvPr/>
        </p:nvCxnSpPr>
        <p:spPr>
          <a:xfrm flipV="1">
            <a:off x="1264007" y="2733304"/>
            <a:ext cx="838970" cy="192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7AE73BD-7544-407A-BE4E-00D96520AFFA}"/>
              </a:ext>
            </a:extLst>
          </p:cNvPr>
          <p:cNvCxnSpPr/>
          <p:nvPr/>
        </p:nvCxnSpPr>
        <p:spPr>
          <a:xfrm flipH="1" flipV="1">
            <a:off x="10094610" y="3851430"/>
            <a:ext cx="565039" cy="305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360D1A5-48CC-4468-8D72-7E37DABDF389}"/>
              </a:ext>
            </a:extLst>
          </p:cNvPr>
          <p:cNvSpPr txBox="1"/>
          <p:nvPr/>
        </p:nvSpPr>
        <p:spPr>
          <a:xfrm>
            <a:off x="3482236" y="2856546"/>
            <a:ext cx="57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NSA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926CF18-0DAB-4133-AB67-168E784DC214}"/>
              </a:ext>
            </a:extLst>
          </p:cNvPr>
          <p:cNvSpPr/>
          <p:nvPr/>
        </p:nvSpPr>
        <p:spPr>
          <a:xfrm>
            <a:off x="4392950" y="2643482"/>
            <a:ext cx="426793" cy="393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26A18CB-92CF-4159-A3E3-3CE8DD5A35B8}"/>
              </a:ext>
            </a:extLst>
          </p:cNvPr>
          <p:cNvSpPr/>
          <p:nvPr/>
        </p:nvSpPr>
        <p:spPr>
          <a:xfrm>
            <a:off x="4376113" y="3006238"/>
            <a:ext cx="426793" cy="393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554BF40-51BA-4FC8-844D-437718A76367}"/>
              </a:ext>
            </a:extLst>
          </p:cNvPr>
          <p:cNvCxnSpPr/>
          <p:nvPr/>
        </p:nvCxnSpPr>
        <p:spPr>
          <a:xfrm flipV="1">
            <a:off x="3341552" y="2717046"/>
            <a:ext cx="1881376" cy="624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AFF21EC0-088B-44B6-BDD4-E7E0459CD341}"/>
              </a:ext>
            </a:extLst>
          </p:cNvPr>
          <p:cNvSpPr txBox="1"/>
          <p:nvPr/>
        </p:nvSpPr>
        <p:spPr>
          <a:xfrm>
            <a:off x="5121682" y="2878975"/>
            <a:ext cx="545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PRESISNG.AVABILITY.CPVA.§187.PREA.nonPoliTRXLgoical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E5FD12C-9953-45F3-AE9B-5DEABAC7BF15}"/>
              </a:ext>
            </a:extLst>
          </p:cNvPr>
          <p:cNvSpPr txBox="1"/>
          <p:nvPr/>
        </p:nvSpPr>
        <p:spPr>
          <a:xfrm>
            <a:off x="5968652" y="2683312"/>
            <a:ext cx="623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VIRGINA.</a:t>
            </a:r>
            <a:r>
              <a:rPr lang="en-US" strike="sngStrike" dirty="0" err="1"/>
              <a:t>“clarity</a:t>
            </a:r>
            <a:r>
              <a:rPr lang="en-US" strike="sngStrike" dirty="0"/>
              <a:t> </a:t>
            </a:r>
            <a:r>
              <a:rPr lang="en-US" strike="sngStrike" dirty="0" err="1"/>
              <a:t>flights”.St</a:t>
            </a:r>
            <a:r>
              <a:rPr lang="en-US" strike="sngStrike" dirty="0"/>
              <a:t>. Francis </a:t>
            </a:r>
            <a:r>
              <a:rPr lang="en-US" strike="sngStrike" dirty="0" err="1"/>
              <a:t>Htoel</a:t>
            </a:r>
            <a:r>
              <a:rPr lang="en-US" dirty="0" err="1"/>
              <a:t>.Gov</a:t>
            </a:r>
            <a:r>
              <a:rPr lang="en-US" dirty="0"/>
              <a:t> </a:t>
            </a:r>
            <a:r>
              <a:rPr lang="en-US" dirty="0" err="1"/>
              <a:t>Newsome</a:t>
            </a:r>
            <a:r>
              <a:rPr lang="en-US" strike="sngStrike" dirty="0" err="1"/>
              <a:t>.BiotecBill</a:t>
            </a:r>
            <a:endParaRPr lang="en-US" strike="sngStrike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A7E0DBC-890D-477C-A300-A7D563611A22}"/>
              </a:ext>
            </a:extLst>
          </p:cNvPr>
          <p:cNvSpPr/>
          <p:nvPr/>
        </p:nvSpPr>
        <p:spPr>
          <a:xfrm>
            <a:off x="5979413" y="2735596"/>
            <a:ext cx="6061905" cy="258647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3E2B673-3590-4BE9-B733-88E485B260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63785" y="2731438"/>
            <a:ext cx="529103" cy="38057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A4936258-B9B6-4E6F-9602-9236A75E0C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9486" y="2145690"/>
            <a:ext cx="529103" cy="380575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77DED8C-D9B0-4234-98E2-6A21AE8B7BAE}"/>
              </a:ext>
            </a:extLst>
          </p:cNvPr>
          <p:cNvCxnSpPr>
            <a:cxnSpLocks/>
            <a:stCxn id="86" idx="2"/>
            <a:endCxn id="85" idx="0"/>
          </p:cNvCxnSpPr>
          <p:nvPr/>
        </p:nvCxnSpPr>
        <p:spPr>
          <a:xfrm>
            <a:off x="2314038" y="2526265"/>
            <a:ext cx="14299" cy="2051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6103BAB9-0DBD-45B1-86D8-17FCCDF214D2}"/>
              </a:ext>
            </a:extLst>
          </p:cNvPr>
          <p:cNvSpPr txBox="1"/>
          <p:nvPr/>
        </p:nvSpPr>
        <p:spPr>
          <a:xfrm>
            <a:off x="2338243" y="2417709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H1-B BILL 1990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FFBDC9-D214-4E44-A680-30904D001626}"/>
              </a:ext>
            </a:extLst>
          </p:cNvPr>
          <p:cNvSpPr/>
          <p:nvPr/>
        </p:nvSpPr>
        <p:spPr>
          <a:xfrm>
            <a:off x="583236" y="2658766"/>
            <a:ext cx="11622765" cy="3345711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F4FEC72-6FC5-475A-B20C-8943141163CF}"/>
              </a:ext>
            </a:extLst>
          </p:cNvPr>
          <p:cNvSpPr/>
          <p:nvPr/>
        </p:nvSpPr>
        <p:spPr>
          <a:xfrm>
            <a:off x="564521" y="1294908"/>
            <a:ext cx="11622765" cy="1309105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3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48F897-F6BA-4816-BA9D-000E320FEAD2}"/>
              </a:ext>
            </a:extLst>
          </p:cNvPr>
          <p:cNvSpPr/>
          <p:nvPr/>
        </p:nvSpPr>
        <p:spPr>
          <a:xfrm>
            <a:off x="4614634" y="1506379"/>
            <a:ext cx="2850878" cy="2123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E25BA5-625D-4168-8BF9-B1D280276844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D0D4E-6C46-4BCF-BFC5-A3BCF19DF261}"/>
              </a:ext>
            </a:extLst>
          </p:cNvPr>
          <p:cNvSpPr/>
          <p:nvPr/>
        </p:nvSpPr>
        <p:spPr>
          <a:xfrm>
            <a:off x="0" y="977900"/>
            <a:ext cx="12192000" cy="393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C0F3-485B-498B-8D86-1F9BB050C6ED}"/>
              </a:ext>
            </a:extLst>
          </p:cNvPr>
          <p:cNvSpPr txBox="1"/>
          <p:nvPr/>
        </p:nvSpPr>
        <p:spPr>
          <a:xfrm>
            <a:off x="5719200" y="630079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C08A6-585F-43AD-8C5B-758BB606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11" y="1759967"/>
            <a:ext cx="2466975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B5ECF1-0B2D-4479-BEC5-588176D0F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65" y="5700240"/>
            <a:ext cx="482730" cy="58448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08061C-8CBC-4261-AEA3-954427B0CF17}"/>
              </a:ext>
            </a:extLst>
          </p:cNvPr>
          <p:cNvCxnSpPr/>
          <p:nvPr/>
        </p:nvCxnSpPr>
        <p:spPr>
          <a:xfrm flipV="1">
            <a:off x="2630466" y="5449719"/>
            <a:ext cx="1390389" cy="11899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F078363-A75A-4B94-9EFD-D1F8A6C92B0E}"/>
              </a:ext>
            </a:extLst>
          </p:cNvPr>
          <p:cNvSpPr/>
          <p:nvPr/>
        </p:nvSpPr>
        <p:spPr>
          <a:xfrm>
            <a:off x="3157866" y="5700240"/>
            <a:ext cx="482730" cy="58448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C0FCD0-E264-4405-A303-2D5BE9A93921}"/>
              </a:ext>
            </a:extLst>
          </p:cNvPr>
          <p:cNvSpPr txBox="1"/>
          <p:nvPr/>
        </p:nvSpPr>
        <p:spPr>
          <a:xfrm>
            <a:off x="443504" y="271210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!2014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3E13ED-AE75-45D6-A829-E269327A29D4}"/>
              </a:ext>
            </a:extLst>
          </p:cNvPr>
          <p:cNvSpPr txBox="1"/>
          <p:nvPr/>
        </p:nvSpPr>
        <p:spPr>
          <a:xfrm>
            <a:off x="2961618" y="5160605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trike="sngStrike" dirty="0"/>
              <a:t>(Ubaid</a:t>
            </a:r>
            <a:r>
              <a:rPr lang="en-US" dirty="0"/>
              <a:t>).MLK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4D9D0D-26A3-4AF7-8C49-86F44B284633}"/>
              </a:ext>
            </a:extLst>
          </p:cNvPr>
          <p:cNvSpPr/>
          <p:nvPr/>
        </p:nvSpPr>
        <p:spPr>
          <a:xfrm>
            <a:off x="4773610" y="3865008"/>
            <a:ext cx="2466975" cy="2598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1F7BDF-D656-4984-87C0-9B22BB7C14ED}"/>
              </a:ext>
            </a:extLst>
          </p:cNvPr>
          <p:cNvSpPr/>
          <p:nvPr/>
        </p:nvSpPr>
        <p:spPr>
          <a:xfrm>
            <a:off x="4614634" y="1523588"/>
            <a:ext cx="2850878" cy="2363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5F7E318-1494-4EC4-893D-7C0AFBA92A78}"/>
              </a:ext>
            </a:extLst>
          </p:cNvPr>
          <p:cNvSpPr/>
          <p:nvPr/>
        </p:nvSpPr>
        <p:spPr>
          <a:xfrm>
            <a:off x="5808100" y="5824154"/>
            <a:ext cx="575799" cy="526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85BD73-41F9-4C0F-B7C1-0E18718509ED}"/>
              </a:ext>
            </a:extLst>
          </p:cNvPr>
          <p:cNvSpPr/>
          <p:nvPr/>
        </p:nvSpPr>
        <p:spPr>
          <a:xfrm>
            <a:off x="5871600" y="6265101"/>
            <a:ext cx="575799" cy="526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DDE0D1-3DC8-401E-ADFA-3B73D1FC1F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400" y="1998339"/>
            <a:ext cx="569699" cy="7616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69EECC-7B14-4D90-B0DA-BC3E5FCCE9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45" y="2003732"/>
            <a:ext cx="482730" cy="58448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6D85A6-5F0B-47BF-81A3-C91FE82F36FD}"/>
              </a:ext>
            </a:extLst>
          </p:cNvPr>
          <p:cNvCxnSpPr>
            <a:cxnSpLocks/>
          </p:cNvCxnSpPr>
          <p:nvPr/>
        </p:nvCxnSpPr>
        <p:spPr>
          <a:xfrm flipV="1">
            <a:off x="1693745" y="2024799"/>
            <a:ext cx="482730" cy="5265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ED538FA-0531-410A-96DB-B1B18D82C91D}"/>
              </a:ext>
            </a:extLst>
          </p:cNvPr>
          <p:cNvSpPr/>
          <p:nvPr/>
        </p:nvSpPr>
        <p:spPr>
          <a:xfrm>
            <a:off x="1693746" y="2003732"/>
            <a:ext cx="482730" cy="58448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620AA0-3FA1-461F-AA58-D5FB23F48D3E}"/>
              </a:ext>
            </a:extLst>
          </p:cNvPr>
          <p:cNvCxnSpPr/>
          <p:nvPr/>
        </p:nvCxnSpPr>
        <p:spPr>
          <a:xfrm flipV="1">
            <a:off x="1330565" y="2024799"/>
            <a:ext cx="2016690" cy="5265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82D9258-C389-4D1C-9B4B-C694A7C7B2E4}"/>
              </a:ext>
            </a:extLst>
          </p:cNvPr>
          <p:cNvSpPr txBox="1"/>
          <p:nvPr/>
        </p:nvSpPr>
        <p:spPr>
          <a:xfrm>
            <a:off x="443504" y="15943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6C40A19-A5FA-4B37-98CA-7C914FFEF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15" y="2019086"/>
            <a:ext cx="1043718" cy="58448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4CFA0B0-2D78-4851-A447-350593E34328}"/>
              </a:ext>
            </a:extLst>
          </p:cNvPr>
          <p:cNvSpPr/>
          <p:nvPr/>
        </p:nvSpPr>
        <p:spPr>
          <a:xfrm>
            <a:off x="839244" y="2003732"/>
            <a:ext cx="2326130" cy="58448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64E409C-2ED3-46D3-AEA8-2CB052B7DE64}"/>
              </a:ext>
            </a:extLst>
          </p:cNvPr>
          <p:cNvCxnSpPr>
            <a:endCxn id="27" idx="3"/>
          </p:cNvCxnSpPr>
          <p:nvPr/>
        </p:nvCxnSpPr>
        <p:spPr>
          <a:xfrm flipV="1">
            <a:off x="350729" y="1778971"/>
            <a:ext cx="745518" cy="824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E5A8EB1-5647-4558-96DA-901FA7A5BEC9}"/>
              </a:ext>
            </a:extLst>
          </p:cNvPr>
          <p:cNvSpPr txBox="1"/>
          <p:nvPr/>
        </p:nvSpPr>
        <p:spPr>
          <a:xfrm>
            <a:off x="3126566" y="620450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855E885-E20C-486F-8666-7E8AC3FFA564}"/>
              </a:ext>
            </a:extLst>
          </p:cNvPr>
          <p:cNvSpPr/>
          <p:nvPr/>
        </p:nvSpPr>
        <p:spPr>
          <a:xfrm>
            <a:off x="10146082" y="1506379"/>
            <a:ext cx="2045918" cy="8431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A5D36C1-8300-4B41-A17D-BC09BE6E5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095" y="1536065"/>
            <a:ext cx="1266987" cy="8431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5772EF-ED78-4C21-931D-CBF38E3B0C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04" y="1523588"/>
            <a:ext cx="590934" cy="78488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B010901-23EF-4E39-9BED-6A8C04B1454B}"/>
              </a:ext>
            </a:extLst>
          </p:cNvPr>
          <p:cNvSpPr txBox="1"/>
          <p:nvPr/>
        </p:nvSpPr>
        <p:spPr>
          <a:xfrm>
            <a:off x="8488471" y="2760036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putting.staling.gheorov.marx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joehps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saunders</a:t>
            </a:r>
            <a:r>
              <a:rPr lang="en-US" dirty="0"/>
              <a:t>)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5A9E37B-D712-4058-9673-F13D9BD01F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772" y="3303348"/>
            <a:ext cx="3190875" cy="14287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8685C6-8676-4370-B11D-F7E0245293E4}"/>
              </a:ext>
            </a:extLst>
          </p:cNvPr>
          <p:cNvCxnSpPr/>
          <p:nvPr/>
        </p:nvCxnSpPr>
        <p:spPr>
          <a:xfrm flipH="1" flipV="1">
            <a:off x="2961618" y="5700240"/>
            <a:ext cx="1059237" cy="873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7EDF6BD-F058-43FF-826B-1DE4A07FA459}"/>
              </a:ext>
            </a:extLst>
          </p:cNvPr>
          <p:cNvSpPr txBox="1"/>
          <p:nvPr/>
        </p:nvSpPr>
        <p:spPr>
          <a:xfrm>
            <a:off x="1330565" y="3796194"/>
            <a:ext cx="3004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OFFSITE ATOMCLCOK</a:t>
            </a:r>
          </a:p>
          <a:p>
            <a:r>
              <a:rPr lang="en-US" strike="sngStrike" dirty="0"/>
              <a:t>[x] no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7050B59-7CC1-4EEF-8A59-B2BC651E45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" y="1415547"/>
            <a:ext cx="488437" cy="60993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639288A-78A2-4F33-B536-571389531D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" y="2519429"/>
            <a:ext cx="488437" cy="60993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5AF821A-B0B8-40F9-9D40-487C18C65C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83" y="1371600"/>
            <a:ext cx="592037" cy="5920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300BAA1-2A58-4103-B59F-4FFD0B5A97DD}"/>
              </a:ext>
            </a:extLst>
          </p:cNvPr>
          <p:cNvSpPr/>
          <p:nvPr/>
        </p:nvSpPr>
        <p:spPr>
          <a:xfrm>
            <a:off x="3165374" y="4102850"/>
            <a:ext cx="482730" cy="58448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08738BA-9AB6-4EBA-B34D-218A5766A5A9}"/>
              </a:ext>
            </a:extLst>
          </p:cNvPr>
          <p:cNvSpPr/>
          <p:nvPr/>
        </p:nvSpPr>
        <p:spPr>
          <a:xfrm>
            <a:off x="3165374" y="4731639"/>
            <a:ext cx="482730" cy="58448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2F18DE2-9D28-4502-85BD-D829DBE94CEA}"/>
              </a:ext>
            </a:extLst>
          </p:cNvPr>
          <p:cNvSpPr txBox="1"/>
          <p:nvPr/>
        </p:nvSpPr>
        <p:spPr>
          <a:xfrm>
            <a:off x="2995682" y="2119368"/>
            <a:ext cx="18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FBI:WMD:ACTIVE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74F343-DEC5-4C16-BB46-05C40796F76F}"/>
              </a:ext>
            </a:extLst>
          </p:cNvPr>
          <p:cNvSpPr/>
          <p:nvPr/>
        </p:nvSpPr>
        <p:spPr>
          <a:xfrm>
            <a:off x="2194547" y="2719927"/>
            <a:ext cx="251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 </a:t>
            </a:r>
            <a:r>
              <a:rPr lang="en-US" dirty="0" err="1"/>
              <a:t>german</a:t>
            </a:r>
            <a:r>
              <a:rPr lang="en-US" dirty="0"/>
              <a:t> vote </a:t>
            </a:r>
            <a:r>
              <a:rPr lang="en-US" dirty="0" err="1"/>
              <a:t>putin</a:t>
            </a:r>
            <a:r>
              <a:rPr lang="en-US" dirty="0"/>
              <a:t> </a:t>
            </a:r>
            <a:r>
              <a:rPr lang="en-US" dirty="0" err="1"/>
              <a:t>icc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A0F34FA-727A-4FCB-BADE-4511C331EB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54" y="2690144"/>
            <a:ext cx="1025140" cy="65667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C15EDFA8-ABC5-4002-83EC-ACCAA17FD8BE}"/>
              </a:ext>
            </a:extLst>
          </p:cNvPr>
          <p:cNvSpPr/>
          <p:nvPr/>
        </p:nvSpPr>
        <p:spPr>
          <a:xfrm>
            <a:off x="2278473" y="2719927"/>
            <a:ext cx="2326130" cy="58448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5D17335-EC6B-4FB5-AC1B-4A6EC61DB867}"/>
              </a:ext>
            </a:extLst>
          </p:cNvPr>
          <p:cNvSpPr/>
          <p:nvPr/>
        </p:nvSpPr>
        <p:spPr>
          <a:xfrm>
            <a:off x="7399560" y="4119359"/>
            <a:ext cx="482730" cy="58448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8F2D7A2-A4D4-4D46-BD2E-02669F620D8F}"/>
              </a:ext>
            </a:extLst>
          </p:cNvPr>
          <p:cNvSpPr/>
          <p:nvPr/>
        </p:nvSpPr>
        <p:spPr>
          <a:xfrm>
            <a:off x="7437275" y="4865237"/>
            <a:ext cx="482730" cy="58448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A2B03E-DC69-4984-B937-07133033D51B}"/>
              </a:ext>
            </a:extLst>
          </p:cNvPr>
          <p:cNvSpPr/>
          <p:nvPr/>
        </p:nvSpPr>
        <p:spPr>
          <a:xfrm>
            <a:off x="7473217" y="5581385"/>
            <a:ext cx="482730" cy="584482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25FFE7A-04A2-44CD-8D85-E440872147FB}"/>
              </a:ext>
            </a:extLst>
          </p:cNvPr>
          <p:cNvCxnSpPr/>
          <p:nvPr/>
        </p:nvCxnSpPr>
        <p:spPr>
          <a:xfrm flipV="1">
            <a:off x="5561556" y="5824154"/>
            <a:ext cx="822343" cy="967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3B4971B-6D07-4A5A-B871-EADF33EFB247}"/>
              </a:ext>
            </a:extLst>
          </p:cNvPr>
          <p:cNvSpPr/>
          <p:nvPr/>
        </p:nvSpPr>
        <p:spPr>
          <a:xfrm>
            <a:off x="0" y="1408281"/>
            <a:ext cx="12151400" cy="5411925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35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E25BA5-625D-4168-8BF9-B1D280276844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AD0D4E-6C46-4BCF-BFC5-A3BCF19DF261}"/>
              </a:ext>
            </a:extLst>
          </p:cNvPr>
          <p:cNvSpPr/>
          <p:nvPr/>
        </p:nvSpPr>
        <p:spPr>
          <a:xfrm>
            <a:off x="0" y="977900"/>
            <a:ext cx="12192000" cy="393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CC0F3-485B-498B-8D86-1F9BB050C6ED}"/>
              </a:ext>
            </a:extLst>
          </p:cNvPr>
          <p:cNvSpPr txBox="1"/>
          <p:nvPr/>
        </p:nvSpPr>
        <p:spPr>
          <a:xfrm>
            <a:off x="5719200" y="630079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A3A13-6ACC-43BF-AB23-755B7CC03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585" y="1642560"/>
            <a:ext cx="830501" cy="70836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763508-08F9-4E3D-81BC-E4938A40D9A2}"/>
              </a:ext>
            </a:extLst>
          </p:cNvPr>
          <p:cNvCxnSpPr/>
          <p:nvPr/>
        </p:nvCxnSpPr>
        <p:spPr>
          <a:xfrm flipV="1">
            <a:off x="1590805" y="1642560"/>
            <a:ext cx="1302707" cy="708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915C3DE-D4BD-4AB0-B792-7D5D62A5C45D}"/>
              </a:ext>
            </a:extLst>
          </p:cNvPr>
          <p:cNvSpPr/>
          <p:nvPr/>
        </p:nvSpPr>
        <p:spPr>
          <a:xfrm>
            <a:off x="1920335" y="1642560"/>
            <a:ext cx="864297" cy="708369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1EC9E4-296E-4BBF-9416-85D7ADDFD825}"/>
              </a:ext>
            </a:extLst>
          </p:cNvPr>
          <p:cNvSpPr/>
          <p:nvPr/>
        </p:nvSpPr>
        <p:spPr>
          <a:xfrm>
            <a:off x="3440418" y="1772563"/>
            <a:ext cx="1942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advertising banner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45433FE-16E1-4992-9CC3-E3BEF663E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710" y="1666148"/>
            <a:ext cx="1152355" cy="5582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5E83EC-1E0F-45EC-B988-D51352C6E467}"/>
              </a:ext>
            </a:extLst>
          </p:cNvPr>
          <p:cNvSpPr/>
          <p:nvPr/>
        </p:nvSpPr>
        <p:spPr>
          <a:xfrm>
            <a:off x="405535" y="170245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994B18-CFA5-44F7-BDB6-81A18A9D2D01}"/>
              </a:ext>
            </a:extLst>
          </p:cNvPr>
          <p:cNvCxnSpPr/>
          <p:nvPr/>
        </p:nvCxnSpPr>
        <p:spPr>
          <a:xfrm>
            <a:off x="590811" y="2386179"/>
            <a:ext cx="11010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C7EBAD-6473-42A2-BD70-8B75B2E02BFF}"/>
              </a:ext>
            </a:extLst>
          </p:cNvPr>
          <p:cNvCxnSpPr/>
          <p:nvPr/>
        </p:nvCxnSpPr>
        <p:spPr>
          <a:xfrm>
            <a:off x="541562" y="3218055"/>
            <a:ext cx="11010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F44CEF1-6619-4367-BA4F-A16124E1CC77}"/>
              </a:ext>
            </a:extLst>
          </p:cNvPr>
          <p:cNvCxnSpPr/>
          <p:nvPr/>
        </p:nvCxnSpPr>
        <p:spPr>
          <a:xfrm flipV="1">
            <a:off x="5273458" y="1719022"/>
            <a:ext cx="1678487" cy="6671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E690F05-20E0-4288-AD8E-13D7AA8A3DF1}"/>
              </a:ext>
            </a:extLst>
          </p:cNvPr>
          <p:cNvSpPr/>
          <p:nvPr/>
        </p:nvSpPr>
        <p:spPr>
          <a:xfrm>
            <a:off x="5599804" y="1621444"/>
            <a:ext cx="1390390" cy="708369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DBC94B-C4A5-42B4-8572-81561C87C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759" y="2596596"/>
            <a:ext cx="764820" cy="50895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33234E-9D35-4D38-A213-78D0CDB98CED}"/>
              </a:ext>
            </a:extLst>
          </p:cNvPr>
          <p:cNvCxnSpPr/>
          <p:nvPr/>
        </p:nvCxnSpPr>
        <p:spPr>
          <a:xfrm flipV="1">
            <a:off x="1352811" y="2224432"/>
            <a:ext cx="1653436" cy="1204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0EEF0C9-87B3-4285-A058-2050F6C9E609}"/>
              </a:ext>
            </a:extLst>
          </p:cNvPr>
          <p:cNvSpPr/>
          <p:nvPr/>
        </p:nvSpPr>
        <p:spPr>
          <a:xfrm>
            <a:off x="9958192" y="1642560"/>
            <a:ext cx="2233808" cy="512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1B3301-EFCD-471A-84D7-EEB5997E0046}"/>
              </a:ext>
            </a:extLst>
          </p:cNvPr>
          <p:cNvSpPr/>
          <p:nvPr/>
        </p:nvSpPr>
        <p:spPr>
          <a:xfrm>
            <a:off x="9958192" y="3599145"/>
            <a:ext cx="2233808" cy="512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Orchest</a:t>
            </a:r>
            <a:r>
              <a:rPr lang="en-US" dirty="0"/>
              <a:t> Street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B6744C-D35A-4351-BBA9-642F9E9EEDAA}"/>
              </a:ext>
            </a:extLst>
          </p:cNvPr>
          <p:cNvSpPr/>
          <p:nvPr/>
        </p:nvSpPr>
        <p:spPr>
          <a:xfrm>
            <a:off x="452134" y="346590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6E93E24-B704-4FA1-AD67-D8EDB683D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78" y="3551420"/>
            <a:ext cx="830501" cy="70836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0D90CD8-AC48-4CEC-9FED-1C3BF77F816E}"/>
              </a:ext>
            </a:extLst>
          </p:cNvPr>
          <p:cNvSpPr/>
          <p:nvPr/>
        </p:nvSpPr>
        <p:spPr>
          <a:xfrm>
            <a:off x="1839930" y="3537997"/>
            <a:ext cx="756716" cy="708369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A20235D-2E53-4F46-B617-5A50BCC71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18" y="3465908"/>
            <a:ext cx="1079315" cy="101857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285879-1A98-4B01-B5A2-B4451A553292}"/>
              </a:ext>
            </a:extLst>
          </p:cNvPr>
          <p:cNvSpPr/>
          <p:nvPr/>
        </p:nvSpPr>
        <p:spPr>
          <a:xfrm>
            <a:off x="2820896" y="3487979"/>
            <a:ext cx="1942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advertising banner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5B0B78-B65E-45E4-820E-ED6625A6C665}"/>
              </a:ext>
            </a:extLst>
          </p:cNvPr>
          <p:cNvSpPr txBox="1"/>
          <p:nvPr/>
        </p:nvSpPr>
        <p:spPr>
          <a:xfrm>
            <a:off x="3194654" y="4029180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Visual Basic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F65BC8D-E1E9-4A6A-8F6B-B906AC62FA2F}"/>
              </a:ext>
            </a:extLst>
          </p:cNvPr>
          <p:cNvCxnSpPr/>
          <p:nvPr/>
        </p:nvCxnSpPr>
        <p:spPr>
          <a:xfrm>
            <a:off x="917182" y="4619310"/>
            <a:ext cx="11010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1078B144-0459-4FEE-86A1-BE2F6E0CD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251" y="3567518"/>
            <a:ext cx="830290" cy="84146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E1F4E84-AF64-4860-8501-2EAB0D85815A}"/>
              </a:ext>
            </a:extLst>
          </p:cNvPr>
          <p:cNvCxnSpPr/>
          <p:nvPr/>
        </p:nvCxnSpPr>
        <p:spPr>
          <a:xfrm flipV="1">
            <a:off x="8387889" y="3599145"/>
            <a:ext cx="1106840" cy="80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F209ACE-D675-4C9C-9BCD-576F6B4D3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8688" y="3449772"/>
            <a:ext cx="1185125" cy="8100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706B9F-1008-4620-995B-9F99BFFEC5ED}"/>
              </a:ext>
            </a:extLst>
          </p:cNvPr>
          <p:cNvCxnSpPr>
            <a:cxnSpLocks/>
          </p:cNvCxnSpPr>
          <p:nvPr/>
        </p:nvCxnSpPr>
        <p:spPr>
          <a:xfrm flipV="1">
            <a:off x="1427609" y="3391410"/>
            <a:ext cx="1588970" cy="968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C572E7F1-20AC-47F7-A3A6-C45DFFFF15ED}"/>
              </a:ext>
            </a:extLst>
          </p:cNvPr>
          <p:cNvSpPr/>
          <p:nvPr/>
        </p:nvSpPr>
        <p:spPr>
          <a:xfrm>
            <a:off x="9595792" y="3172344"/>
            <a:ext cx="664452" cy="841457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228233-96E3-4E95-8FA6-278DBB20507C}"/>
              </a:ext>
            </a:extLst>
          </p:cNvPr>
          <p:cNvSpPr/>
          <p:nvPr/>
        </p:nvSpPr>
        <p:spPr>
          <a:xfrm>
            <a:off x="9708889" y="3985267"/>
            <a:ext cx="456348" cy="5255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F1F91A8-B2D6-466B-98BB-A272F4093D46}"/>
              </a:ext>
            </a:extLst>
          </p:cNvPr>
          <p:cNvSpPr/>
          <p:nvPr/>
        </p:nvSpPr>
        <p:spPr>
          <a:xfrm>
            <a:off x="8579127" y="3577730"/>
            <a:ext cx="766084" cy="708369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1D691E-79F1-45BE-8210-49479F7BECD2}"/>
              </a:ext>
            </a:extLst>
          </p:cNvPr>
          <p:cNvCxnSpPr/>
          <p:nvPr/>
        </p:nvCxnSpPr>
        <p:spPr>
          <a:xfrm flipH="1" flipV="1">
            <a:off x="8906005" y="3429000"/>
            <a:ext cx="350729" cy="979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0AE317-11E4-4754-B9CE-3F4B9613EF8D}"/>
              </a:ext>
            </a:extLst>
          </p:cNvPr>
          <p:cNvCxnSpPr/>
          <p:nvPr/>
        </p:nvCxnSpPr>
        <p:spPr>
          <a:xfrm>
            <a:off x="922885" y="5716154"/>
            <a:ext cx="11010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F88DB0A-115D-41C9-A096-D354A3064427}"/>
              </a:ext>
            </a:extLst>
          </p:cNvPr>
          <p:cNvSpPr/>
          <p:nvPr/>
        </p:nvSpPr>
        <p:spPr>
          <a:xfrm>
            <a:off x="2956592" y="3509141"/>
            <a:ext cx="1806823" cy="379746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E2F08C4-0E60-4C5A-83EA-67CA9B2C4603}"/>
              </a:ext>
            </a:extLst>
          </p:cNvPr>
          <p:cNvSpPr/>
          <p:nvPr/>
        </p:nvSpPr>
        <p:spPr>
          <a:xfrm>
            <a:off x="2982908" y="4000740"/>
            <a:ext cx="1806823" cy="379746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CFA444-616A-4801-9DAA-75A3044BAF8C}"/>
              </a:ext>
            </a:extLst>
          </p:cNvPr>
          <p:cNvSpPr txBox="1"/>
          <p:nvPr/>
        </p:nvSpPr>
        <p:spPr>
          <a:xfrm>
            <a:off x="1569426" y="4947752"/>
            <a:ext cx="322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KING.PENTAGON</a:t>
            </a:r>
            <a:r>
              <a:rPr lang="en-US" sz="800" strike="sngStrike" dirty="0" err="1"/>
              <a:t>.emea.thehun.banner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advertiment</a:t>
            </a:r>
            <a:endParaRPr lang="en-US" sz="800" strike="sngStrike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572027F-43CE-495C-9F92-02CB461DF6D5}"/>
              </a:ext>
            </a:extLst>
          </p:cNvPr>
          <p:cNvSpPr/>
          <p:nvPr/>
        </p:nvSpPr>
        <p:spPr>
          <a:xfrm>
            <a:off x="452134" y="473198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DE9AB16-2178-45E1-8D51-4F177BFDE98A}"/>
              </a:ext>
            </a:extLst>
          </p:cNvPr>
          <p:cNvSpPr/>
          <p:nvPr/>
        </p:nvSpPr>
        <p:spPr>
          <a:xfrm>
            <a:off x="9928018" y="4619310"/>
            <a:ext cx="2233808" cy="512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273B2CB-8C50-48A6-98E2-9080C3336836}"/>
              </a:ext>
            </a:extLst>
          </p:cNvPr>
          <p:cNvSpPr/>
          <p:nvPr/>
        </p:nvSpPr>
        <p:spPr>
          <a:xfrm>
            <a:off x="9928018" y="5204111"/>
            <a:ext cx="2233808" cy="512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MONTESTARY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733ACF-013E-4557-9EF1-F9F1933BEAAE}"/>
              </a:ext>
            </a:extLst>
          </p:cNvPr>
          <p:cNvSpPr txBox="1"/>
          <p:nvPr/>
        </p:nvSpPr>
        <p:spPr>
          <a:xfrm>
            <a:off x="4936647" y="1288795"/>
            <a:ext cx="277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Angela</a:t>
            </a:r>
            <a:r>
              <a:rPr lang="en-US" dirty="0" err="1"/>
              <a:t>.JFK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jacklin</a:t>
            </a:r>
            <a:r>
              <a:rPr lang="en-US" sz="800" strike="sngStrike" dirty="0"/>
              <a:t>)</a:t>
            </a:r>
            <a:r>
              <a:rPr lang="en-US" dirty="0"/>
              <a:t>.VIRING.MARY</a:t>
            </a:r>
            <a:r>
              <a:rPr lang="en-US" sz="800" strike="sngStrike" dirty="0"/>
              <a:t>(sister)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E20700-0A5A-45CA-B024-D7D4E0CD4B19}"/>
              </a:ext>
            </a:extLst>
          </p:cNvPr>
          <p:cNvSpPr/>
          <p:nvPr/>
        </p:nvSpPr>
        <p:spPr>
          <a:xfrm>
            <a:off x="1879760" y="2560621"/>
            <a:ext cx="764820" cy="639255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0709C1-B539-4B5C-9619-DC2FB1FF6EFD}"/>
              </a:ext>
            </a:extLst>
          </p:cNvPr>
          <p:cNvSpPr txBox="1"/>
          <p:nvPr/>
        </p:nvSpPr>
        <p:spPr>
          <a:xfrm>
            <a:off x="3545672" y="2689107"/>
            <a:ext cx="124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Don </a:t>
            </a:r>
            <a:r>
              <a:rPr lang="en-US" strike="sngStrike" dirty="0" err="1"/>
              <a:t>Quixte</a:t>
            </a:r>
            <a:endParaRPr lang="en-US" strike="sngStrik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A0BA2EA-A8A0-4DEA-937D-40CB26E6B275}"/>
              </a:ext>
            </a:extLst>
          </p:cNvPr>
          <p:cNvSpPr txBox="1"/>
          <p:nvPr/>
        </p:nvSpPr>
        <p:spPr>
          <a:xfrm>
            <a:off x="5221561" y="2637456"/>
            <a:ext cx="17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CPVA.§187.PREA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8991606-BB14-4DDD-8C9B-C82B0188F181}"/>
              </a:ext>
            </a:extLst>
          </p:cNvPr>
          <p:cNvSpPr txBox="1"/>
          <p:nvPr/>
        </p:nvSpPr>
        <p:spPr>
          <a:xfrm>
            <a:off x="405534" y="26891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5C0A4C0-2543-4CB8-A529-D62D65498F33}"/>
              </a:ext>
            </a:extLst>
          </p:cNvPr>
          <p:cNvSpPr/>
          <p:nvPr/>
        </p:nvSpPr>
        <p:spPr>
          <a:xfrm>
            <a:off x="9928018" y="2672062"/>
            <a:ext cx="2233808" cy="5122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2ED40AC6-0A75-4E1D-A38F-60F9986D9D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9472" y="2539264"/>
            <a:ext cx="964598" cy="676703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DA29BC5-DEB0-4929-9164-BF1C8A4C5C70}"/>
              </a:ext>
            </a:extLst>
          </p:cNvPr>
          <p:cNvCxnSpPr/>
          <p:nvPr/>
        </p:nvCxnSpPr>
        <p:spPr>
          <a:xfrm flipH="1" flipV="1">
            <a:off x="9595792" y="3593072"/>
            <a:ext cx="850915" cy="815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28D169F8-8F32-42D9-9DA6-B41B76F4AF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1051" y="5756941"/>
            <a:ext cx="1552475" cy="7745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308E63E-D60C-4137-A80B-8B06D691CC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6084" y="5819108"/>
            <a:ext cx="1097096" cy="62379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F2F6C8E-8C7D-4519-A464-05774E4C70FF}"/>
              </a:ext>
            </a:extLst>
          </p:cNvPr>
          <p:cNvSpPr/>
          <p:nvPr/>
        </p:nvSpPr>
        <p:spPr>
          <a:xfrm>
            <a:off x="4402137" y="5751161"/>
            <a:ext cx="1595075" cy="728127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926165-C814-4408-AF12-77BBBE631710}"/>
              </a:ext>
            </a:extLst>
          </p:cNvPr>
          <p:cNvCxnSpPr>
            <a:cxnSpLocks/>
          </p:cNvCxnSpPr>
          <p:nvPr/>
        </p:nvCxnSpPr>
        <p:spPr>
          <a:xfrm flipV="1">
            <a:off x="4402137" y="5716155"/>
            <a:ext cx="1976383" cy="72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CD36E2E3-A18D-4DD7-BE7A-4D5652A3FF1E}"/>
              </a:ext>
            </a:extLst>
          </p:cNvPr>
          <p:cNvSpPr/>
          <p:nvPr/>
        </p:nvSpPr>
        <p:spPr>
          <a:xfrm>
            <a:off x="590810" y="591736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2009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8056EAFF-C5C9-4829-9E1F-2BC272D4BB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916" y="5743747"/>
            <a:ext cx="620230" cy="774516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09A2CC3D-F332-4EA4-918A-1173B8329BF2}"/>
              </a:ext>
            </a:extLst>
          </p:cNvPr>
          <p:cNvSpPr txBox="1"/>
          <p:nvPr/>
        </p:nvSpPr>
        <p:spPr>
          <a:xfrm>
            <a:off x="6516915" y="6102030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 </a:t>
            </a:r>
            <a:r>
              <a:rPr lang="en-US" strike="sngStrike" dirty="0" err="1"/>
              <a:t>tui</a:t>
            </a:r>
            <a:r>
              <a:rPr lang="en-US" dirty="0"/>
              <a:t> FLIGHT  </a:t>
            </a:r>
            <a:r>
              <a:rPr lang="en-US" sz="800" strike="sngStrike" dirty="0" err="1"/>
              <a:t>tennis.courts</a:t>
            </a:r>
            <a:endParaRPr lang="en-US" sz="800" strike="sngStrike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98652EA-0DB9-407F-96E5-958A2679AA69}"/>
              </a:ext>
            </a:extLst>
          </p:cNvPr>
          <p:cNvCxnSpPr/>
          <p:nvPr/>
        </p:nvCxnSpPr>
        <p:spPr>
          <a:xfrm flipV="1">
            <a:off x="7103188" y="5893110"/>
            <a:ext cx="848405" cy="326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CECF69F-3488-4105-B75E-8F1590DC529D}"/>
              </a:ext>
            </a:extLst>
          </p:cNvPr>
          <p:cNvSpPr txBox="1"/>
          <p:nvPr/>
        </p:nvSpPr>
        <p:spPr>
          <a:xfrm>
            <a:off x="8003084" y="5686920"/>
            <a:ext cx="52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SAS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3F7AB67-358E-450F-8350-C38CF1409892}"/>
              </a:ext>
            </a:extLst>
          </p:cNvPr>
          <p:cNvSpPr txBox="1"/>
          <p:nvPr/>
        </p:nvSpPr>
        <p:spPr>
          <a:xfrm>
            <a:off x="7295404" y="56474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30D45AB-0CA2-425D-A0A7-BCC7E160837B}"/>
              </a:ext>
            </a:extLst>
          </p:cNvPr>
          <p:cNvSpPr txBox="1"/>
          <p:nvPr/>
        </p:nvSpPr>
        <p:spPr>
          <a:xfrm>
            <a:off x="8837854" y="6257541"/>
            <a:ext cx="2091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♥</a:t>
            </a:r>
            <a:r>
              <a:rPr lang="en-US" dirty="0" err="1"/>
              <a:t>LACE.Big</a:t>
            </a:r>
            <a:r>
              <a:rPr lang="en-US" dirty="0"/>
              <a:t> House</a:t>
            </a:r>
          </a:p>
          <a:p>
            <a:r>
              <a:rPr lang="en-US" dirty="0"/>
              <a:t>$250 Military Flights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7CB0A56-66AC-4B9F-8A72-D910D3FBFDBE}"/>
              </a:ext>
            </a:extLst>
          </p:cNvPr>
          <p:cNvSpPr txBox="1"/>
          <p:nvPr/>
        </p:nvSpPr>
        <p:spPr>
          <a:xfrm>
            <a:off x="8871338" y="601600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66B3D1-44C1-4973-BD5B-DA5D6EE66753}"/>
              </a:ext>
            </a:extLst>
          </p:cNvPr>
          <p:cNvSpPr/>
          <p:nvPr/>
        </p:nvSpPr>
        <p:spPr>
          <a:xfrm>
            <a:off x="9883686" y="5806736"/>
            <a:ext cx="2233808" cy="512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6EFACE8-197C-4CCC-A783-ECA40765BFF8}"/>
              </a:ext>
            </a:extLst>
          </p:cNvPr>
          <p:cNvSpPr txBox="1"/>
          <p:nvPr/>
        </p:nvSpPr>
        <p:spPr>
          <a:xfrm rot="20501833">
            <a:off x="7105858" y="5938296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binding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9421A19-4D61-425C-86D8-0F3180C12B6C}"/>
              </a:ext>
            </a:extLst>
          </p:cNvPr>
          <p:cNvSpPr/>
          <p:nvPr/>
        </p:nvSpPr>
        <p:spPr>
          <a:xfrm>
            <a:off x="7830753" y="6504172"/>
            <a:ext cx="866119" cy="1885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00B050"/>
                </a:solidFill>
              </a:rPr>
              <a:t>1:51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9752A3-61ED-45A7-9B86-648658E150BA}"/>
              </a:ext>
            </a:extLst>
          </p:cNvPr>
          <p:cNvSpPr txBox="1"/>
          <p:nvPr/>
        </p:nvSpPr>
        <p:spPr>
          <a:xfrm>
            <a:off x="8288654" y="6471362"/>
            <a:ext cx="652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</a:rPr>
              <a:t>MIN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90CE3FF-8C7C-4761-9E7E-A3DFEF6EBBAB}"/>
              </a:ext>
            </a:extLst>
          </p:cNvPr>
          <p:cNvCxnSpPr/>
          <p:nvPr/>
        </p:nvCxnSpPr>
        <p:spPr>
          <a:xfrm>
            <a:off x="8671711" y="5809621"/>
            <a:ext cx="124328" cy="109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634D8F3-BB3D-4968-821A-F1B4FA1FF950}"/>
              </a:ext>
            </a:extLst>
          </p:cNvPr>
          <p:cNvCxnSpPr/>
          <p:nvPr/>
        </p:nvCxnSpPr>
        <p:spPr>
          <a:xfrm>
            <a:off x="6431689" y="5686920"/>
            <a:ext cx="124328" cy="109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62C3A20-6C96-44D9-BEBD-9A0A365EBB70}"/>
              </a:ext>
            </a:extLst>
          </p:cNvPr>
          <p:cNvCxnSpPr/>
          <p:nvPr/>
        </p:nvCxnSpPr>
        <p:spPr>
          <a:xfrm>
            <a:off x="3814839" y="5710074"/>
            <a:ext cx="124328" cy="109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4E3529E-64A0-44AB-BDC0-580846E09199}"/>
              </a:ext>
            </a:extLst>
          </p:cNvPr>
          <p:cNvCxnSpPr/>
          <p:nvPr/>
        </p:nvCxnSpPr>
        <p:spPr>
          <a:xfrm>
            <a:off x="2176166" y="5763749"/>
            <a:ext cx="124328" cy="109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1906402-2FD4-4CBB-8BDD-F975F55C0EE2}"/>
              </a:ext>
            </a:extLst>
          </p:cNvPr>
          <p:cNvSpPr/>
          <p:nvPr/>
        </p:nvSpPr>
        <p:spPr>
          <a:xfrm>
            <a:off x="6558995" y="5802645"/>
            <a:ext cx="2126042" cy="915346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EA8F9F9-D79C-4D90-B1FD-9F3C63452F09}"/>
              </a:ext>
            </a:extLst>
          </p:cNvPr>
          <p:cNvSpPr/>
          <p:nvPr/>
        </p:nvSpPr>
        <p:spPr>
          <a:xfrm>
            <a:off x="8751808" y="5867673"/>
            <a:ext cx="1107251" cy="915346"/>
          </a:xfrm>
          <a:prstGeom prst="rect">
            <a:avLst/>
          </a:prstGeom>
          <a:solidFill>
            <a:srgbClr val="FFFFFF">
              <a:alpha val="8392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95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BD514A-7AF6-4C10-B97F-1F3D09580AFE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FC3E67-A09E-41F8-B892-D15F1EF7F403}"/>
              </a:ext>
            </a:extLst>
          </p:cNvPr>
          <p:cNvSpPr/>
          <p:nvPr/>
        </p:nvSpPr>
        <p:spPr>
          <a:xfrm>
            <a:off x="0" y="977900"/>
            <a:ext cx="12192000" cy="393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333CF-BB77-478F-91E5-4217FD498B20}"/>
              </a:ext>
            </a:extLst>
          </p:cNvPr>
          <p:cNvSpPr txBox="1"/>
          <p:nvPr/>
        </p:nvSpPr>
        <p:spPr>
          <a:xfrm>
            <a:off x="5719200" y="630079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677445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479</Words>
  <Application>Microsoft Office PowerPoint</Application>
  <PresentationFormat>Widescreen</PresentationFormat>
  <Paragraphs>142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var(--font-heading)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custom-tc-ems16@FORTWORTHPUBLICLIBRARY.ORG</dc:creator>
  <cp:lastModifiedBy>custom-tc-ems16@FORTWORTHPUBLICLIBRARY.ORG</cp:lastModifiedBy>
  <cp:revision>14</cp:revision>
  <dcterms:created xsi:type="dcterms:W3CDTF">2023-10-03T22:41:52Z</dcterms:created>
  <dcterms:modified xsi:type="dcterms:W3CDTF">2023-10-04T00:40:51Z</dcterms:modified>
</cp:coreProperties>
</file>